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5" r:id="rId10"/>
    <p:sldId id="264" r:id="rId11"/>
    <p:sldId id="263" r:id="rId12"/>
    <p:sldId id="268" r:id="rId13"/>
    <p:sldId id="269" r:id="rId14"/>
    <p:sldId id="270" r:id="rId15"/>
  </p:sldIdLst>
  <p:sldSz cx="18288000" cy="10287000"/>
  <p:notesSz cx="6858000" cy="9144000"/>
  <p:embeddedFontLst>
    <p:embeddedFont>
      <p:font typeface="Brixton Sans Bold" pitchFamily="2" charset="77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 Medium" panose="020F0502020204030204" pitchFamily="34" charset="0"/>
      <p:regular r:id="rId23"/>
      <p:italic r:id="rId24"/>
    </p:embeddedFont>
    <p:embeddedFont>
      <p:font typeface="Nunito Sans Condensed" pitchFamily="2" charset="77"/>
      <p:regular r:id="rId25"/>
    </p:embeddedFont>
    <p:embeddedFont>
      <p:font typeface="Sanchez" panose="02000000000000000000" pitchFamily="2" charset="77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41" autoAdjust="0"/>
    <p:restoredTop sz="95230" autoAdjust="0"/>
  </p:normalViewPr>
  <p:slideViewPr>
    <p:cSldViewPr>
      <p:cViewPr varScale="1">
        <p:scale>
          <a:sx n="58" d="100"/>
          <a:sy n="58" d="100"/>
        </p:scale>
        <p:origin x="2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55115-58DF-8D4E-8E8A-37DC053C19D2}" type="datetimeFigureOut">
              <a:rPr lang="en-NL" smtClean="0"/>
              <a:t>16/01/2025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21F21-51AC-EE41-8998-59056ECB34BE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5875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Worthwhile-balancing-treasures-daily-life/dp/3991313405/ref=sr_1_2?crid=PT0A0ICSIWIW&amp;dib=eyJ2IjoiMSJ9.AvlcH5m81m4-gqDUFzRLwJAx0cCLz7SisBoW5axxLus__PgousoRiuvhtFWxjwBdLLrvRjaK4rFbh-gwCdd7Og.8Zk52xWF1-2ClVs5HFxThJzNiiNjjQE7HBfrTQPkJs8&amp;dib_tag=se&amp;keywords=carin+vijfhuizen&amp;qid=1736675749&amp;sprefix=carin+vijfhuizen%2Caps%2C181&amp;sr=8-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bol.com/nl/nl/p/we-want-to-be-great/9300000074221496/?bltgh=mGQ5T14wYGy8NXEj4DtIRQ.2_6.16.ProductImage" TargetMode="External"/><Relationship Id="rId5" Type="http://schemas.openxmlformats.org/officeDocument/2006/relationships/hyperlink" Target="https://www.amazon.com/We-Want-Great-Carin-Vijfhuizen/dp/1528988418/ref=sr_1_3?crid=PT0A0ICSIWIW&amp;dib=eyJ2IjoiMSJ9.AvlcH5m81m4-gqDUFzRLwJAx0cCLz7SisBoW5axxLus__PgousoRiuvhtFWxjwBdLLrvRjaK4rFbh-gwCdd7Og.8Zk52xWF1-2ClVs5HFxThJzNiiNjjQE7HBfrTQPkJs8&amp;dib_tag=se&amp;keywords=carin+vijfhuizen&amp;qid=1736675749&amp;sprefix=carin+vijfhuizen%2Caps%2C181&amp;sr=8-3" TargetMode="External"/><Relationship Id="rId4" Type="http://schemas.openxmlformats.org/officeDocument/2006/relationships/hyperlink" Target="https://www.bol.com/nl/nl/p/worthwhile/9300000129630211/?bltgh=mGQ5T14wYGy8NXEj4DtIRQ.2_6.14.ProductImage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Neha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48374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Book Links:</a:t>
            </a:r>
          </a:p>
          <a:p>
            <a:endParaRPr lang="en-NL" dirty="0"/>
          </a:p>
          <a:p>
            <a:r>
              <a:rPr lang="en-NL" dirty="0"/>
              <a:t>WORTHWHILE  could be found on Amazon: </a:t>
            </a:r>
            <a:r>
              <a:rPr lang="en-GB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amazon.com/Worthwhile-balancing-treasures-daily-life/dp/3991313405/ref=sr_1_2?crid=PT0A0ICSIWIW&amp;dib=eyJ2IjoiMSJ9.AvlcH5m81m4-gqDUFzRLwJAx0cCLz7SisBoW5axxLus__PgousoRiuvhtFWxjwBdLLrvRjaK4rFbh-gwCdd7Og.8Zk52xWF1-2ClVs5HFxThJzNiiNjjQE7HBfrTQPkJs8&amp;dib_tag=se&amp;keywords=carin+vijfhuizen&amp;qid=1736675749&amp;sprefix=carin+vijfhuizen%2Caps%2C181&amp;sr=8-2</a:t>
            </a:r>
            <a:endParaRPr lang="en-GB" b="0" i="0" dirty="0">
              <a:solidFill>
                <a:srgbClr val="1155CC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rgbClr val="1155CC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1155CC"/>
                </a:solidFill>
                <a:effectLst/>
                <a:latin typeface="Arial" panose="020B0604020202020204" pitchFamily="34" charset="0"/>
              </a:rPr>
              <a:t>&amp; on BOL.COM : </a:t>
            </a:r>
            <a:r>
              <a:rPr lang="en-GB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4"/>
              </a:rPr>
              <a:t>https://www.bol.com/nl/nl/p/worthwhile/9300000129630211/?bltgh=mGQ5T14wYGy8NXEj4DtIRQ.2_6.14.ProductImage</a:t>
            </a:r>
            <a:endParaRPr lang="en-GB" b="0" i="0" dirty="0">
              <a:solidFill>
                <a:srgbClr val="1155CC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rgbClr val="1155CC"/>
              </a:solidFill>
              <a:effectLst/>
              <a:latin typeface="Arial" panose="020B0604020202020204" pitchFamily="34" charset="0"/>
            </a:endParaRPr>
          </a:p>
          <a:p>
            <a:r>
              <a:rPr lang="en-NL" dirty="0"/>
              <a:t>WE WANT TO BE GREAT could be found on Amazon : </a:t>
            </a:r>
            <a:r>
              <a:rPr lang="en-GB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5"/>
              </a:rPr>
              <a:t>https://www.amazon.com/We-Want-Great-Carin-Vijfhuizen/dp/1528988418/ref=sr_1_3?crid=PT0A0ICSIWIW&amp;dib=eyJ2IjoiMSJ9.AvlcH5m81m4-gqDUFzRLwJAx0cCLz7SisBoW5axxLus__PgousoRiuvhtFWxjwBdLLrvRjaK4rFbh-gwCdd7Og.8Zk52xWF1-2ClVs5HFxThJzNiiNjjQE7HBfrTQPkJs8&amp;dib_tag=se&amp;keywords=carin+vijfhuizen&amp;qid=1736675749&amp;sprefix=carin+vijfhuizen%2Caps%2C181&amp;sr=8-3</a:t>
            </a:r>
            <a:endParaRPr lang="en-GB" b="0" i="0" dirty="0">
              <a:solidFill>
                <a:srgbClr val="1155CC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rgbClr val="1155CC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1155CC"/>
                </a:solidFill>
                <a:effectLst/>
                <a:latin typeface="Arial" panose="020B0604020202020204" pitchFamily="34" charset="0"/>
              </a:rPr>
              <a:t>&amp; on BOL.COM : </a:t>
            </a:r>
            <a:r>
              <a:rPr lang="en-GB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6"/>
              </a:rPr>
              <a:t>https://www.bol.com/nl/nl/p/we-want-to-be-great/9300000074221496/?bltgh=mGQ5T14wYGy8NXEj4DtIRQ.2_6.16.ProductImage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54695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Neha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33138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Mentimeter code ---</a:t>
            </a:r>
            <a:r>
              <a:rPr lang="en-NL" b="1" i="0" u="none" strike="noStrike" dirty="0">
                <a:effectLst/>
                <a:latin typeface="MentiText"/>
              </a:rPr>
              <a:t>39 02 15 5</a:t>
            </a:r>
            <a:r>
              <a:rPr lang="en-NL" b="0" i="0" u="none" strike="noStrike" dirty="0">
                <a:effectLst/>
                <a:latin typeface="MentiText"/>
              </a:rPr>
              <a:t> </a:t>
            </a:r>
          </a:p>
          <a:p>
            <a:endParaRPr lang="en-NL" b="0" i="0" u="none" strike="noStrike" dirty="0">
              <a:effectLst/>
              <a:latin typeface="MentiText"/>
            </a:endParaRPr>
          </a:p>
          <a:p>
            <a:r>
              <a:rPr lang="en-NL" dirty="0"/>
              <a:t>Link --- </a:t>
            </a:r>
            <a:r>
              <a:rPr lang="en-GB" dirty="0"/>
              <a:t>https://</a:t>
            </a:r>
            <a:r>
              <a:rPr lang="en-GB" dirty="0" err="1"/>
              <a:t>www.menti.com</a:t>
            </a:r>
            <a:r>
              <a:rPr lang="en-GB" dirty="0"/>
              <a:t>/alxy5rfzmdvd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0951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1) To make a distinction between personal leadership and leadership of an organisation, company or country. Look at the entity. </a:t>
            </a:r>
          </a:p>
          <a:p>
            <a:r>
              <a:rPr lang="en-GB" dirty="0"/>
              <a:t>2) A leadership’s position will show your leadership qualities through the performance and appreciation of the people you work with.</a:t>
            </a:r>
          </a:p>
          <a:p>
            <a:r>
              <a:rPr lang="en-GB" dirty="0"/>
              <a:t>3) People like to be in charge! Provide them with the steering wheel. Challenge their potential.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23822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Mentimeter- 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Their expectations about leadership will most likely correlate with the next slide 6: What is leadership about.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Hence the answer on this question in slide 5, will be related to slide 6.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67412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Carin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61896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Neha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46850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Neha and Carin (Seeing in practice)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11925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Mentimeter – What obstacles do you experience in your positions? Neha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54622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Carin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11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5877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Carin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12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09266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Neha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7653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Neha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1F21-51AC-EE41-8998-59056ECB34BE}" type="slidenum">
              <a:rPr lang="en-NL" smtClean="0"/>
              <a:t>14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5009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.svg"/><Relationship Id="rId3" Type="http://schemas.openxmlformats.org/officeDocument/2006/relationships/image" Target="../media/image19.png"/><Relationship Id="rId7" Type="http://schemas.openxmlformats.org/officeDocument/2006/relationships/image" Target="../media/image2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8.svg"/><Relationship Id="rId5" Type="http://schemas.openxmlformats.org/officeDocument/2006/relationships/image" Target="../media/image21.png"/><Relationship Id="rId1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20.svg"/><Relationship Id="rId9" Type="http://schemas.openxmlformats.org/officeDocument/2006/relationships/image" Target="../media/image10.svg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.svg"/><Relationship Id="rId3" Type="http://schemas.openxmlformats.org/officeDocument/2006/relationships/image" Target="../media/image19.png"/><Relationship Id="rId7" Type="http://schemas.openxmlformats.org/officeDocument/2006/relationships/image" Target="../media/image2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8.svg"/><Relationship Id="rId5" Type="http://schemas.openxmlformats.org/officeDocument/2006/relationships/image" Target="../media/image22.jpeg"/><Relationship Id="rId1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20.svg"/><Relationship Id="rId9" Type="http://schemas.openxmlformats.org/officeDocument/2006/relationships/image" Target="../media/image10.sv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.svg"/><Relationship Id="rId3" Type="http://schemas.openxmlformats.org/officeDocument/2006/relationships/image" Target="../media/image19.png"/><Relationship Id="rId7" Type="http://schemas.openxmlformats.org/officeDocument/2006/relationships/image" Target="../media/image2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8.svg"/><Relationship Id="rId5" Type="http://schemas.openxmlformats.org/officeDocument/2006/relationships/image" Target="../media/image24.jpeg"/><Relationship Id="rId1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20.svg"/><Relationship Id="rId9" Type="http://schemas.openxmlformats.org/officeDocument/2006/relationships/image" Target="../media/image10.sv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.svg"/><Relationship Id="rId3" Type="http://schemas.openxmlformats.org/officeDocument/2006/relationships/image" Target="../media/image19.png"/><Relationship Id="rId7" Type="http://schemas.openxmlformats.org/officeDocument/2006/relationships/image" Target="../media/image2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8.svg"/><Relationship Id="rId5" Type="http://schemas.openxmlformats.org/officeDocument/2006/relationships/image" Target="../media/image25.jpeg"/><Relationship Id="rId1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20.svg"/><Relationship Id="rId9" Type="http://schemas.openxmlformats.org/officeDocument/2006/relationships/image" Target="../media/image10.svg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9.png"/><Relationship Id="rId5" Type="http://schemas.openxmlformats.org/officeDocument/2006/relationships/image" Target="../media/image26.png"/><Relationship Id="rId10" Type="http://schemas.openxmlformats.org/officeDocument/2006/relationships/image" Target="../media/image16.svg"/><Relationship Id="rId4" Type="http://schemas.openxmlformats.org/officeDocument/2006/relationships/image" Target="../media/image2.svg"/><Relationship Id="rId9" Type="http://schemas.openxmlformats.org/officeDocument/2006/relationships/image" Target="../media/image15.png"/><Relationship Id="rId1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5.png"/><Relationship Id="rId3" Type="http://schemas.openxmlformats.org/officeDocument/2006/relationships/image" Target="../media/image28.png"/><Relationship Id="rId7" Type="http://schemas.openxmlformats.org/officeDocument/2006/relationships/image" Target="../media/image11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5" Type="http://schemas.openxmlformats.org/officeDocument/2006/relationships/image" Target="../media/image17.png"/><Relationship Id="rId10" Type="http://schemas.openxmlformats.org/officeDocument/2006/relationships/image" Target="../media/image14.svg"/><Relationship Id="rId4" Type="http://schemas.openxmlformats.org/officeDocument/2006/relationships/image" Target="../media/image29.svg"/><Relationship Id="rId9" Type="http://schemas.openxmlformats.org/officeDocument/2006/relationships/image" Target="../media/image13.png"/><Relationship Id="rId1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36.jpeg"/><Relationship Id="rId3" Type="http://schemas.openxmlformats.org/officeDocument/2006/relationships/image" Target="../media/image30.png"/><Relationship Id="rId7" Type="http://schemas.openxmlformats.org/officeDocument/2006/relationships/image" Target="../media/image1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34.png"/><Relationship Id="rId5" Type="http://schemas.openxmlformats.org/officeDocument/2006/relationships/image" Target="../media/image9.png"/><Relationship Id="rId15" Type="http://schemas.openxmlformats.org/officeDocument/2006/relationships/image" Target="../media/image18.svg"/><Relationship Id="rId10" Type="http://schemas.openxmlformats.org/officeDocument/2006/relationships/image" Target="../media/image33.svg"/><Relationship Id="rId4" Type="http://schemas.openxmlformats.org/officeDocument/2006/relationships/image" Target="../media/image31.svg"/><Relationship Id="rId9" Type="http://schemas.openxmlformats.org/officeDocument/2006/relationships/image" Target="../media/image32.png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39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Relationship Id="rId1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8.svg"/><Relationship Id="rId3" Type="http://schemas.openxmlformats.org/officeDocument/2006/relationships/image" Target="../media/image41.png"/><Relationship Id="rId7" Type="http://schemas.openxmlformats.org/officeDocument/2006/relationships/image" Target="../media/image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45.jpe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44.svg"/><Relationship Id="rId4" Type="http://schemas.openxmlformats.org/officeDocument/2006/relationships/image" Target="../media/image42.svg"/><Relationship Id="rId9" Type="http://schemas.openxmlformats.org/officeDocument/2006/relationships/image" Target="../media/image43.png"/><Relationship Id="rId1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48.jpeg"/><Relationship Id="rId5" Type="http://schemas.openxmlformats.org/officeDocument/2006/relationships/image" Target="../media/image9.png"/><Relationship Id="rId15" Type="http://schemas.openxmlformats.org/officeDocument/2006/relationships/image" Target="../media/image6.svg"/><Relationship Id="rId10" Type="http://schemas.openxmlformats.org/officeDocument/2006/relationships/image" Target="../media/image47.svg"/><Relationship Id="rId4" Type="http://schemas.openxmlformats.org/officeDocument/2006/relationships/image" Target="../media/image2.svg"/><Relationship Id="rId9" Type="http://schemas.openxmlformats.org/officeDocument/2006/relationships/image" Target="../media/image46.png"/><Relationship Id="rId1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49.jpeg"/><Relationship Id="rId5" Type="http://schemas.openxmlformats.org/officeDocument/2006/relationships/image" Target="../media/image9.png"/><Relationship Id="rId15" Type="http://schemas.openxmlformats.org/officeDocument/2006/relationships/image" Target="../media/image6.svg"/><Relationship Id="rId10" Type="http://schemas.openxmlformats.org/officeDocument/2006/relationships/image" Target="../media/image47.svg"/><Relationship Id="rId4" Type="http://schemas.openxmlformats.org/officeDocument/2006/relationships/image" Target="../media/image2.svg"/><Relationship Id="rId9" Type="http://schemas.openxmlformats.org/officeDocument/2006/relationships/image" Target="../media/image46.png"/><Relationship Id="rId1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5.png"/><Relationship Id="rId18" Type="http://schemas.openxmlformats.org/officeDocument/2006/relationships/image" Target="../media/image14.svg"/><Relationship Id="rId3" Type="http://schemas.openxmlformats.org/officeDocument/2006/relationships/image" Target="../media/image50.png"/><Relationship Id="rId21" Type="http://schemas.openxmlformats.org/officeDocument/2006/relationships/image" Target="../media/image54.png"/><Relationship Id="rId7" Type="http://schemas.openxmlformats.org/officeDocument/2006/relationships/image" Target="../media/image15.png"/><Relationship Id="rId12" Type="http://schemas.openxmlformats.org/officeDocument/2006/relationships/image" Target="../media/image4.sv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0.svg"/><Relationship Id="rId20" Type="http://schemas.openxmlformats.org/officeDocument/2006/relationships/image" Target="../media/image5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3.png"/><Relationship Id="rId24" Type="http://schemas.openxmlformats.org/officeDocument/2006/relationships/image" Target="../media/image57.svg"/><Relationship Id="rId5" Type="http://schemas.openxmlformats.org/officeDocument/2006/relationships/image" Target="../media/image1.png"/><Relationship Id="rId15" Type="http://schemas.openxmlformats.org/officeDocument/2006/relationships/image" Target="../media/image9.png"/><Relationship Id="rId23" Type="http://schemas.openxmlformats.org/officeDocument/2006/relationships/image" Target="../media/image56.png"/><Relationship Id="rId10" Type="http://schemas.openxmlformats.org/officeDocument/2006/relationships/image" Target="../media/image18.svg"/><Relationship Id="rId19" Type="http://schemas.openxmlformats.org/officeDocument/2006/relationships/image" Target="../media/image52.png"/><Relationship Id="rId4" Type="http://schemas.openxmlformats.org/officeDocument/2006/relationships/image" Target="../media/image51.svg"/><Relationship Id="rId9" Type="http://schemas.openxmlformats.org/officeDocument/2006/relationships/image" Target="../media/image17.png"/><Relationship Id="rId14" Type="http://schemas.openxmlformats.org/officeDocument/2006/relationships/image" Target="../media/image6.svg"/><Relationship Id="rId22" Type="http://schemas.openxmlformats.org/officeDocument/2006/relationships/image" Target="../media/image5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5484" flipH="1" flipV="1">
            <a:off x="-386914" y="-1795229"/>
            <a:ext cx="7194338" cy="6370260"/>
          </a:xfrm>
          <a:custGeom>
            <a:avLst/>
            <a:gdLst/>
            <a:ahLst/>
            <a:cxnLst/>
            <a:rect l="l" t="t" r="r" b="b"/>
            <a:pathLst>
              <a:path w="7194338" h="6370260">
                <a:moveTo>
                  <a:pt x="7194338" y="6370260"/>
                </a:moveTo>
                <a:lnTo>
                  <a:pt x="0" y="6370260"/>
                </a:lnTo>
                <a:lnTo>
                  <a:pt x="0" y="0"/>
                </a:lnTo>
                <a:lnTo>
                  <a:pt x="7194338" y="0"/>
                </a:lnTo>
                <a:lnTo>
                  <a:pt x="7194338" y="637026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942768">
            <a:off x="-1311124" y="205853"/>
            <a:ext cx="9647798" cy="2368096"/>
          </a:xfrm>
          <a:custGeom>
            <a:avLst/>
            <a:gdLst/>
            <a:ahLst/>
            <a:cxnLst/>
            <a:rect l="l" t="t" r="r" b="b"/>
            <a:pathLst>
              <a:path w="9647798" h="2368096">
                <a:moveTo>
                  <a:pt x="0" y="0"/>
                </a:moveTo>
                <a:lnTo>
                  <a:pt x="9647798" y="0"/>
                </a:lnTo>
                <a:lnTo>
                  <a:pt x="9647798" y="2368096"/>
                </a:lnTo>
                <a:lnTo>
                  <a:pt x="0" y="23680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400138" y="195424"/>
            <a:ext cx="1102401" cy="1194477"/>
          </a:xfrm>
          <a:custGeom>
            <a:avLst/>
            <a:gdLst/>
            <a:ahLst/>
            <a:cxnLst/>
            <a:rect l="l" t="t" r="r" b="b"/>
            <a:pathLst>
              <a:path w="1102401" h="1194477">
                <a:moveTo>
                  <a:pt x="0" y="0"/>
                </a:moveTo>
                <a:lnTo>
                  <a:pt x="1102401" y="0"/>
                </a:lnTo>
                <a:lnTo>
                  <a:pt x="1102401" y="1194477"/>
                </a:lnTo>
                <a:lnTo>
                  <a:pt x="0" y="11944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931938">
            <a:off x="11530325" y="-4595983"/>
            <a:ext cx="10848888" cy="9191967"/>
          </a:xfrm>
          <a:custGeom>
            <a:avLst/>
            <a:gdLst/>
            <a:ahLst/>
            <a:cxnLst/>
            <a:rect l="l" t="t" r="r" b="b"/>
            <a:pathLst>
              <a:path w="10848888" h="9191967">
                <a:moveTo>
                  <a:pt x="0" y="0"/>
                </a:moveTo>
                <a:lnTo>
                  <a:pt x="10848888" y="0"/>
                </a:lnTo>
                <a:lnTo>
                  <a:pt x="10848888" y="9191966"/>
                </a:lnTo>
                <a:lnTo>
                  <a:pt x="0" y="91919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1382279">
            <a:off x="11164895" y="193964"/>
            <a:ext cx="9768188" cy="1669472"/>
          </a:xfrm>
          <a:custGeom>
            <a:avLst/>
            <a:gdLst/>
            <a:ahLst/>
            <a:cxnLst/>
            <a:rect l="l" t="t" r="r" b="b"/>
            <a:pathLst>
              <a:path w="9768188" h="1669472">
                <a:moveTo>
                  <a:pt x="0" y="0"/>
                </a:moveTo>
                <a:lnTo>
                  <a:pt x="9768187" y="0"/>
                </a:lnTo>
                <a:lnTo>
                  <a:pt x="9768187" y="1669472"/>
                </a:lnTo>
                <a:lnTo>
                  <a:pt x="0" y="16694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318718">
            <a:off x="13464991" y="5813195"/>
            <a:ext cx="5959232" cy="5276629"/>
          </a:xfrm>
          <a:custGeom>
            <a:avLst/>
            <a:gdLst/>
            <a:ahLst/>
            <a:cxnLst/>
            <a:rect l="l" t="t" r="r" b="b"/>
            <a:pathLst>
              <a:path w="5959232" h="5276629">
                <a:moveTo>
                  <a:pt x="0" y="0"/>
                </a:moveTo>
                <a:lnTo>
                  <a:pt x="5959233" y="0"/>
                </a:lnTo>
                <a:lnTo>
                  <a:pt x="5959233" y="5276629"/>
                </a:lnTo>
                <a:lnTo>
                  <a:pt x="0" y="5276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981784">
            <a:off x="13884379" y="6657348"/>
            <a:ext cx="5536926" cy="3722842"/>
          </a:xfrm>
          <a:custGeom>
            <a:avLst/>
            <a:gdLst/>
            <a:ahLst/>
            <a:cxnLst/>
            <a:rect l="l" t="t" r="r" b="b"/>
            <a:pathLst>
              <a:path w="5536926" h="3722842">
                <a:moveTo>
                  <a:pt x="0" y="0"/>
                </a:moveTo>
                <a:lnTo>
                  <a:pt x="5536926" y="0"/>
                </a:lnTo>
                <a:lnTo>
                  <a:pt x="5536926" y="3722842"/>
                </a:lnTo>
                <a:lnTo>
                  <a:pt x="0" y="37228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3281962">
            <a:off x="15116358" y="6924498"/>
            <a:ext cx="1138491" cy="703794"/>
          </a:xfrm>
          <a:custGeom>
            <a:avLst/>
            <a:gdLst/>
            <a:ahLst/>
            <a:cxnLst/>
            <a:rect l="l" t="t" r="r" b="b"/>
            <a:pathLst>
              <a:path w="1138491" h="703794">
                <a:moveTo>
                  <a:pt x="0" y="0"/>
                </a:moveTo>
                <a:lnTo>
                  <a:pt x="1138490" y="0"/>
                </a:lnTo>
                <a:lnTo>
                  <a:pt x="1138490" y="703794"/>
                </a:lnTo>
                <a:lnTo>
                  <a:pt x="0" y="7037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6858967" y="2154894"/>
            <a:ext cx="4570066" cy="737311"/>
            <a:chOff x="0" y="0"/>
            <a:chExt cx="1245363" cy="2009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45363" cy="200921"/>
            </a:xfrm>
            <a:custGeom>
              <a:avLst/>
              <a:gdLst/>
              <a:ahLst/>
              <a:cxnLst/>
              <a:rect l="l" t="t" r="r" b="b"/>
              <a:pathLst>
                <a:path w="1245363" h="200921">
                  <a:moveTo>
                    <a:pt x="64374" y="0"/>
                  </a:moveTo>
                  <a:lnTo>
                    <a:pt x="1180989" y="0"/>
                  </a:lnTo>
                  <a:cubicBezTo>
                    <a:pt x="1216542" y="0"/>
                    <a:pt x="1245363" y="28821"/>
                    <a:pt x="1245363" y="64374"/>
                  </a:cubicBezTo>
                  <a:lnTo>
                    <a:pt x="1245363" y="136547"/>
                  </a:lnTo>
                  <a:cubicBezTo>
                    <a:pt x="1245363" y="172099"/>
                    <a:pt x="1216542" y="200921"/>
                    <a:pt x="1180989" y="200921"/>
                  </a:cubicBezTo>
                  <a:lnTo>
                    <a:pt x="64374" y="200921"/>
                  </a:lnTo>
                  <a:cubicBezTo>
                    <a:pt x="28821" y="200921"/>
                    <a:pt x="0" y="172099"/>
                    <a:pt x="0" y="136547"/>
                  </a:cubicBezTo>
                  <a:lnTo>
                    <a:pt x="0" y="64374"/>
                  </a:lnTo>
                  <a:cubicBezTo>
                    <a:pt x="0" y="28821"/>
                    <a:pt x="28821" y="0"/>
                    <a:pt x="64374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245363" cy="23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1645697">
            <a:off x="-1911669" y="6488752"/>
            <a:ext cx="10848888" cy="9191967"/>
          </a:xfrm>
          <a:custGeom>
            <a:avLst/>
            <a:gdLst/>
            <a:ahLst/>
            <a:cxnLst/>
            <a:rect l="l" t="t" r="r" b="b"/>
            <a:pathLst>
              <a:path w="10848888" h="9191967">
                <a:moveTo>
                  <a:pt x="0" y="0"/>
                </a:moveTo>
                <a:lnTo>
                  <a:pt x="10848888" y="0"/>
                </a:lnTo>
                <a:lnTo>
                  <a:pt x="10848888" y="9191967"/>
                </a:lnTo>
                <a:lnTo>
                  <a:pt x="0" y="91919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 rot="3007746">
            <a:off x="-955513" y="7895488"/>
            <a:ext cx="5597812" cy="2157702"/>
          </a:xfrm>
          <a:custGeom>
            <a:avLst/>
            <a:gdLst/>
            <a:ahLst/>
            <a:cxnLst/>
            <a:rect l="l" t="t" r="r" b="b"/>
            <a:pathLst>
              <a:path w="5597812" h="2157702">
                <a:moveTo>
                  <a:pt x="0" y="0"/>
                </a:moveTo>
                <a:lnTo>
                  <a:pt x="5597812" y="0"/>
                </a:lnTo>
                <a:lnTo>
                  <a:pt x="5597812" y="2157702"/>
                </a:lnTo>
                <a:lnTo>
                  <a:pt x="0" y="215770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4004624" y="6871737"/>
            <a:ext cx="10464402" cy="1070657"/>
            <a:chOff x="0" y="0"/>
            <a:chExt cx="2851596" cy="2917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851596" cy="291759"/>
            </a:xfrm>
            <a:custGeom>
              <a:avLst/>
              <a:gdLst/>
              <a:ahLst/>
              <a:cxnLst/>
              <a:rect l="l" t="t" r="r" b="b"/>
              <a:pathLst>
                <a:path w="2851596" h="291759">
                  <a:moveTo>
                    <a:pt x="28114" y="0"/>
                  </a:moveTo>
                  <a:lnTo>
                    <a:pt x="2823482" y="0"/>
                  </a:lnTo>
                  <a:cubicBezTo>
                    <a:pt x="2830938" y="0"/>
                    <a:pt x="2838089" y="2962"/>
                    <a:pt x="2843362" y="8234"/>
                  </a:cubicBezTo>
                  <a:cubicBezTo>
                    <a:pt x="2848634" y="13507"/>
                    <a:pt x="2851596" y="20657"/>
                    <a:pt x="2851596" y="28114"/>
                  </a:cubicBezTo>
                  <a:lnTo>
                    <a:pt x="2851596" y="263645"/>
                  </a:lnTo>
                  <a:cubicBezTo>
                    <a:pt x="2851596" y="271101"/>
                    <a:pt x="2848634" y="278252"/>
                    <a:pt x="2843362" y="283524"/>
                  </a:cubicBezTo>
                  <a:cubicBezTo>
                    <a:pt x="2838089" y="288797"/>
                    <a:pt x="2830938" y="291759"/>
                    <a:pt x="2823482" y="291759"/>
                  </a:cubicBezTo>
                  <a:lnTo>
                    <a:pt x="28114" y="291759"/>
                  </a:lnTo>
                  <a:cubicBezTo>
                    <a:pt x="20657" y="291759"/>
                    <a:pt x="13507" y="288797"/>
                    <a:pt x="8234" y="283524"/>
                  </a:cubicBezTo>
                  <a:cubicBezTo>
                    <a:pt x="2962" y="278252"/>
                    <a:pt x="0" y="271101"/>
                    <a:pt x="0" y="263645"/>
                  </a:cubicBezTo>
                  <a:lnTo>
                    <a:pt x="0" y="28114"/>
                  </a:lnTo>
                  <a:cubicBezTo>
                    <a:pt x="0" y="20657"/>
                    <a:pt x="2962" y="13507"/>
                    <a:pt x="8234" y="8234"/>
                  </a:cubicBezTo>
                  <a:cubicBezTo>
                    <a:pt x="13507" y="2962"/>
                    <a:pt x="20657" y="0"/>
                    <a:pt x="28114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851596" cy="329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843393" y="4053636"/>
            <a:ext cx="14601215" cy="18342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383"/>
              </a:lnSpc>
            </a:pPr>
            <a:r>
              <a:rPr lang="en-US" sz="13250" b="1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 Leadership 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350915" y="1888827"/>
            <a:ext cx="603853" cy="869422"/>
          </a:xfrm>
          <a:custGeom>
            <a:avLst/>
            <a:gdLst/>
            <a:ahLst/>
            <a:cxnLst/>
            <a:rect l="l" t="t" r="r" b="b"/>
            <a:pathLst>
              <a:path w="603853" h="869422">
                <a:moveTo>
                  <a:pt x="0" y="0"/>
                </a:moveTo>
                <a:lnTo>
                  <a:pt x="603854" y="0"/>
                </a:lnTo>
                <a:lnTo>
                  <a:pt x="603854" y="869422"/>
                </a:lnTo>
                <a:lnTo>
                  <a:pt x="0" y="86942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7238314" y="2345578"/>
            <a:ext cx="3811371" cy="41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8"/>
              </a:lnSpc>
            </a:pPr>
            <a:r>
              <a:rPr lang="en-US" sz="3138" spc="-156">
                <a:solidFill>
                  <a:srgbClr val="2B503F"/>
                </a:solidFill>
                <a:latin typeface="Nunito Sans Condensed"/>
                <a:ea typeface="Nunito Sans Condensed"/>
                <a:cs typeface="Nunito Sans Condensed"/>
                <a:sym typeface="Nunito Sans Condensed"/>
              </a:rPr>
              <a:t>Collective Impakt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75554" y="7030342"/>
            <a:ext cx="10281455" cy="97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3764" spc="-188" dirty="0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The Bigger Picture, Performance, Authentic Voices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59586">
            <a:off x="9929759" y="4780970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5" y="0"/>
                </a:lnTo>
                <a:lnTo>
                  <a:pt x="11669825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445530">
            <a:off x="-2803495" y="-5238398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6" y="0"/>
                </a:lnTo>
                <a:lnTo>
                  <a:pt x="11669826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7671033" y="4461097"/>
            <a:ext cx="9774390" cy="3821588"/>
            <a:chOff x="0" y="0"/>
            <a:chExt cx="2536468" cy="8580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36468" cy="858075"/>
            </a:xfrm>
            <a:custGeom>
              <a:avLst/>
              <a:gdLst/>
              <a:ahLst/>
              <a:cxnLst/>
              <a:rect l="l" t="t" r="r" b="b"/>
              <a:pathLst>
                <a:path w="2536468" h="858075">
                  <a:moveTo>
                    <a:pt x="31607" y="0"/>
                  </a:moveTo>
                  <a:lnTo>
                    <a:pt x="2504862" y="0"/>
                  </a:lnTo>
                  <a:cubicBezTo>
                    <a:pt x="2522317" y="0"/>
                    <a:pt x="2536468" y="14151"/>
                    <a:pt x="2536468" y="31607"/>
                  </a:cubicBezTo>
                  <a:lnTo>
                    <a:pt x="2536468" y="826469"/>
                  </a:lnTo>
                  <a:cubicBezTo>
                    <a:pt x="2536468" y="843925"/>
                    <a:pt x="2522317" y="858075"/>
                    <a:pt x="2504862" y="858075"/>
                  </a:cubicBezTo>
                  <a:lnTo>
                    <a:pt x="31607" y="858075"/>
                  </a:lnTo>
                  <a:cubicBezTo>
                    <a:pt x="14151" y="858075"/>
                    <a:pt x="0" y="843925"/>
                    <a:pt x="0" y="826469"/>
                  </a:cubicBezTo>
                  <a:lnTo>
                    <a:pt x="0" y="31607"/>
                  </a:lnTo>
                  <a:cubicBezTo>
                    <a:pt x="0" y="14151"/>
                    <a:pt x="14151" y="0"/>
                    <a:pt x="31607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536468" cy="896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896499" y="4687277"/>
            <a:ext cx="9548925" cy="3704555"/>
            <a:chOff x="-65656" y="-151432"/>
            <a:chExt cx="2602124" cy="1009507"/>
          </a:xfrm>
        </p:grpSpPr>
        <p:sp>
          <p:nvSpPr>
            <p:cNvPr id="8" name="Freeform 8"/>
            <p:cNvSpPr/>
            <p:nvPr/>
          </p:nvSpPr>
          <p:spPr>
            <a:xfrm>
              <a:off x="-65656" y="-151432"/>
              <a:ext cx="2529028" cy="952867"/>
            </a:xfrm>
            <a:custGeom>
              <a:avLst/>
              <a:gdLst/>
              <a:ahLst/>
              <a:cxnLst/>
              <a:rect l="l" t="t" r="r" b="b"/>
              <a:pathLst>
                <a:path w="2536468" h="858075">
                  <a:moveTo>
                    <a:pt x="31607" y="0"/>
                  </a:moveTo>
                  <a:lnTo>
                    <a:pt x="2504862" y="0"/>
                  </a:lnTo>
                  <a:cubicBezTo>
                    <a:pt x="2522317" y="0"/>
                    <a:pt x="2536468" y="14151"/>
                    <a:pt x="2536468" y="31607"/>
                  </a:cubicBezTo>
                  <a:lnTo>
                    <a:pt x="2536468" y="826469"/>
                  </a:lnTo>
                  <a:cubicBezTo>
                    <a:pt x="2536468" y="843925"/>
                    <a:pt x="2522317" y="858075"/>
                    <a:pt x="2504862" y="858075"/>
                  </a:cubicBezTo>
                  <a:lnTo>
                    <a:pt x="31607" y="858075"/>
                  </a:lnTo>
                  <a:cubicBezTo>
                    <a:pt x="14151" y="858075"/>
                    <a:pt x="0" y="843925"/>
                    <a:pt x="0" y="826469"/>
                  </a:cubicBezTo>
                  <a:lnTo>
                    <a:pt x="0" y="31607"/>
                  </a:lnTo>
                  <a:cubicBezTo>
                    <a:pt x="0" y="14151"/>
                    <a:pt x="14151" y="0"/>
                    <a:pt x="31607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GB" dirty="0"/>
                <a:t>Carin </a:t>
              </a:r>
              <a:r>
                <a:rPr lang="en-GB" dirty="0" err="1"/>
                <a:t>Vijfhuizen</a:t>
              </a:r>
              <a:r>
                <a:rPr lang="en-GB" dirty="0"/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dirty="0"/>
                <a:t>PhD, Development Sociology); Wageningen University,  NL; MBA Effective leadership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dirty="0"/>
                <a:t>35 years of expertise in capacity and institutional strengthening in education, organisation and rural development, long term in Africa, Middle East, South-East Asia, Europe.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dirty="0"/>
                <a:t>Leadership roles: Team leader, Principal of international college, Lead monitoring and evaluation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dirty="0"/>
                <a:t>Author of several thematic books, in which leadership is explored.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dirty="0"/>
                <a:t>Entrepreneur: Company Strengthening Leadership in Education and Enterprise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dirty="0"/>
                <a:t>See linked-in profile and my CV on my website </a:t>
              </a:r>
              <a:r>
                <a:rPr lang="en-GB" dirty="0" err="1"/>
                <a:t>www.carinvijfhuizen.com</a:t>
              </a:r>
              <a:endParaRPr lang="en-GB" dirty="0"/>
            </a:p>
            <a:p>
              <a:endParaRPr lang="en-GB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536468" cy="896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89830" y="1571038"/>
            <a:ext cx="6283273" cy="6820795"/>
            <a:chOff x="0" y="0"/>
            <a:chExt cx="5731418" cy="62217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731418" cy="6221730"/>
            </a:xfrm>
            <a:custGeom>
              <a:avLst/>
              <a:gdLst/>
              <a:ahLst/>
              <a:cxnLst/>
              <a:rect l="l" t="t" r="r" b="b"/>
              <a:pathLst>
                <a:path w="5731418" h="6221730">
                  <a:moveTo>
                    <a:pt x="5723893" y="1865630"/>
                  </a:moveTo>
                  <a:cubicBezTo>
                    <a:pt x="5723893" y="2275840"/>
                    <a:pt x="5011542" y="2275840"/>
                    <a:pt x="5011542" y="2684780"/>
                  </a:cubicBezTo>
                  <a:cubicBezTo>
                    <a:pt x="5011542" y="3094990"/>
                    <a:pt x="5723893" y="3094990"/>
                    <a:pt x="5723893" y="3503930"/>
                  </a:cubicBezTo>
                  <a:cubicBezTo>
                    <a:pt x="5723893" y="3914140"/>
                    <a:pt x="5011542" y="3914140"/>
                    <a:pt x="5011542" y="4323080"/>
                  </a:cubicBezTo>
                  <a:cubicBezTo>
                    <a:pt x="5011542" y="4733290"/>
                    <a:pt x="5723893" y="4733290"/>
                    <a:pt x="5723893" y="5143500"/>
                  </a:cubicBezTo>
                  <a:cubicBezTo>
                    <a:pt x="5723893" y="5553710"/>
                    <a:pt x="5024083" y="5553710"/>
                    <a:pt x="5024083" y="5962650"/>
                  </a:cubicBezTo>
                  <a:cubicBezTo>
                    <a:pt x="5026591" y="5972810"/>
                    <a:pt x="5029100" y="5984240"/>
                    <a:pt x="5029100" y="5994400"/>
                  </a:cubicBezTo>
                  <a:cubicBezTo>
                    <a:pt x="5029100" y="6118860"/>
                    <a:pt x="4828437" y="6220460"/>
                    <a:pt x="4582626" y="6220460"/>
                  </a:cubicBezTo>
                  <a:lnTo>
                    <a:pt x="443965" y="6220460"/>
                  </a:lnTo>
                  <a:cubicBezTo>
                    <a:pt x="200662" y="6221730"/>
                    <a:pt x="0" y="6121400"/>
                    <a:pt x="0" y="5995670"/>
                  </a:cubicBezTo>
                  <a:cubicBezTo>
                    <a:pt x="0" y="5984240"/>
                    <a:pt x="2508" y="5974080"/>
                    <a:pt x="5017" y="5963920"/>
                  </a:cubicBezTo>
                  <a:cubicBezTo>
                    <a:pt x="5017" y="5553710"/>
                    <a:pt x="712351" y="5553710"/>
                    <a:pt x="712351" y="5144770"/>
                  </a:cubicBezTo>
                  <a:cubicBezTo>
                    <a:pt x="712351" y="4734560"/>
                    <a:pt x="0" y="4734560"/>
                    <a:pt x="0" y="4324350"/>
                  </a:cubicBezTo>
                  <a:cubicBezTo>
                    <a:pt x="0" y="3914140"/>
                    <a:pt x="712351" y="3914140"/>
                    <a:pt x="712351" y="3505200"/>
                  </a:cubicBezTo>
                  <a:cubicBezTo>
                    <a:pt x="712351" y="3094990"/>
                    <a:pt x="0" y="3094990"/>
                    <a:pt x="0" y="2686050"/>
                  </a:cubicBezTo>
                  <a:cubicBezTo>
                    <a:pt x="0" y="2275840"/>
                    <a:pt x="712351" y="2275840"/>
                    <a:pt x="712351" y="1866900"/>
                  </a:cubicBezTo>
                  <a:cubicBezTo>
                    <a:pt x="712351" y="1455420"/>
                    <a:pt x="0" y="1455420"/>
                    <a:pt x="0" y="1045210"/>
                  </a:cubicBezTo>
                  <a:cubicBezTo>
                    <a:pt x="0" y="635000"/>
                    <a:pt x="699810" y="635000"/>
                    <a:pt x="699810" y="226060"/>
                  </a:cubicBezTo>
                  <a:cubicBezTo>
                    <a:pt x="699810" y="101600"/>
                    <a:pt x="900472" y="0"/>
                    <a:pt x="1146284" y="0"/>
                  </a:cubicBezTo>
                  <a:lnTo>
                    <a:pt x="5284944" y="0"/>
                  </a:lnTo>
                  <a:cubicBezTo>
                    <a:pt x="5530755" y="0"/>
                    <a:pt x="5731418" y="101600"/>
                    <a:pt x="5731418" y="226060"/>
                  </a:cubicBezTo>
                  <a:cubicBezTo>
                    <a:pt x="5731418" y="636270"/>
                    <a:pt x="5014050" y="636270"/>
                    <a:pt x="5014050" y="1045210"/>
                  </a:cubicBezTo>
                  <a:cubicBezTo>
                    <a:pt x="5011542" y="1455420"/>
                    <a:pt x="5723893" y="1455420"/>
                    <a:pt x="5723893" y="1865630"/>
                  </a:cubicBezTo>
                  <a:close/>
                </a:path>
              </a:pathLst>
            </a:custGeom>
            <a:blipFill>
              <a:blip r:embed="rId5"/>
              <a:stretch>
                <a:fillRect l="-2320" r="-2320"/>
              </a:stretch>
            </a:blipFill>
            <a:ln w="19050" cap="sq">
              <a:solidFill>
                <a:srgbClr val="2B503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 rot="-7359033" flipH="1" flipV="1">
            <a:off x="-3122829" y="6005469"/>
            <a:ext cx="7113031" cy="6298265"/>
          </a:xfrm>
          <a:custGeom>
            <a:avLst/>
            <a:gdLst/>
            <a:ahLst/>
            <a:cxnLst/>
            <a:rect l="l" t="t" r="r" b="b"/>
            <a:pathLst>
              <a:path w="7113031" h="6298265">
                <a:moveTo>
                  <a:pt x="7113031" y="6298266"/>
                </a:moveTo>
                <a:lnTo>
                  <a:pt x="0" y="6298266"/>
                </a:lnTo>
                <a:lnTo>
                  <a:pt x="0" y="0"/>
                </a:lnTo>
                <a:lnTo>
                  <a:pt x="7113031" y="0"/>
                </a:lnTo>
                <a:lnTo>
                  <a:pt x="7113031" y="629826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-8818143">
            <a:off x="-2547286" y="9245372"/>
            <a:ext cx="10712914" cy="1830934"/>
          </a:xfrm>
          <a:custGeom>
            <a:avLst/>
            <a:gdLst/>
            <a:ahLst/>
            <a:cxnLst/>
            <a:rect l="l" t="t" r="r" b="b"/>
            <a:pathLst>
              <a:path w="10712914" h="1830934">
                <a:moveTo>
                  <a:pt x="0" y="0"/>
                </a:moveTo>
                <a:lnTo>
                  <a:pt x="10712914" y="0"/>
                </a:lnTo>
                <a:lnTo>
                  <a:pt x="10712914" y="1830934"/>
                </a:lnTo>
                <a:lnTo>
                  <a:pt x="0" y="18309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980656" y="7956854"/>
            <a:ext cx="913507" cy="1315259"/>
          </a:xfrm>
          <a:custGeom>
            <a:avLst/>
            <a:gdLst/>
            <a:ahLst/>
            <a:cxnLst/>
            <a:rect l="l" t="t" r="r" b="b"/>
            <a:pathLst>
              <a:path w="913507" h="1315259">
                <a:moveTo>
                  <a:pt x="0" y="0"/>
                </a:moveTo>
                <a:lnTo>
                  <a:pt x="913507" y="0"/>
                </a:lnTo>
                <a:lnTo>
                  <a:pt x="913507" y="1315258"/>
                </a:lnTo>
                <a:lnTo>
                  <a:pt x="0" y="13152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6208550" y="1028700"/>
            <a:ext cx="604225" cy="869957"/>
          </a:xfrm>
          <a:custGeom>
            <a:avLst/>
            <a:gdLst/>
            <a:ahLst/>
            <a:cxnLst/>
            <a:rect l="l" t="t" r="r" b="b"/>
            <a:pathLst>
              <a:path w="604225" h="869957">
                <a:moveTo>
                  <a:pt x="0" y="0"/>
                </a:moveTo>
                <a:lnTo>
                  <a:pt x="604225" y="0"/>
                </a:lnTo>
                <a:lnTo>
                  <a:pt x="604225" y="869957"/>
                </a:lnTo>
                <a:lnTo>
                  <a:pt x="0" y="8699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 rot="3988082" flipH="1" flipV="1">
            <a:off x="14759389" y="-1008218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3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3" y="0"/>
                </a:lnTo>
                <a:lnTo>
                  <a:pt x="6187203" y="547848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 rot="2537921">
            <a:off x="13539498" y="1006002"/>
            <a:ext cx="8297203" cy="2036586"/>
          </a:xfrm>
          <a:custGeom>
            <a:avLst/>
            <a:gdLst/>
            <a:ahLst/>
            <a:cxnLst/>
            <a:rect l="l" t="t" r="r" b="b"/>
            <a:pathLst>
              <a:path w="8297203" h="2036586">
                <a:moveTo>
                  <a:pt x="0" y="0"/>
                </a:moveTo>
                <a:lnTo>
                  <a:pt x="8297203" y="0"/>
                </a:lnTo>
                <a:lnTo>
                  <a:pt x="8297203" y="2036586"/>
                </a:lnTo>
                <a:lnTo>
                  <a:pt x="0" y="2036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 rot="2882598">
            <a:off x="17102564" y="125492"/>
            <a:ext cx="685720" cy="742993"/>
          </a:xfrm>
          <a:custGeom>
            <a:avLst/>
            <a:gdLst/>
            <a:ahLst/>
            <a:cxnLst/>
            <a:rect l="l" t="t" r="r" b="b"/>
            <a:pathLst>
              <a:path w="685720" h="742993">
                <a:moveTo>
                  <a:pt x="0" y="0"/>
                </a:moveTo>
                <a:lnTo>
                  <a:pt x="685719" y="0"/>
                </a:lnTo>
                <a:lnTo>
                  <a:pt x="685719" y="742993"/>
                </a:lnTo>
                <a:lnTo>
                  <a:pt x="0" y="7429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8648170" y="2548032"/>
            <a:ext cx="8644853" cy="98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71"/>
              </a:lnSpc>
              <a:spcBef>
                <a:spcPct val="0"/>
              </a:spcBef>
            </a:pPr>
            <a:r>
              <a:rPr lang="en-US" sz="7100" b="1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59586">
            <a:off x="9929759" y="4780970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5" y="0"/>
                </a:lnTo>
                <a:lnTo>
                  <a:pt x="11669825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445530">
            <a:off x="-2803495" y="-5238398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6" y="0"/>
                </a:lnTo>
                <a:lnTo>
                  <a:pt x="11669826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8137435" y="5133835"/>
            <a:ext cx="9307988" cy="3148850"/>
            <a:chOff x="0" y="0"/>
            <a:chExt cx="2536468" cy="8580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36468" cy="858075"/>
            </a:xfrm>
            <a:custGeom>
              <a:avLst/>
              <a:gdLst/>
              <a:ahLst/>
              <a:cxnLst/>
              <a:rect l="l" t="t" r="r" b="b"/>
              <a:pathLst>
                <a:path w="2536468" h="858075">
                  <a:moveTo>
                    <a:pt x="31607" y="0"/>
                  </a:moveTo>
                  <a:lnTo>
                    <a:pt x="2504862" y="0"/>
                  </a:lnTo>
                  <a:cubicBezTo>
                    <a:pt x="2522317" y="0"/>
                    <a:pt x="2536468" y="14151"/>
                    <a:pt x="2536468" y="31607"/>
                  </a:cubicBezTo>
                  <a:lnTo>
                    <a:pt x="2536468" y="826469"/>
                  </a:lnTo>
                  <a:cubicBezTo>
                    <a:pt x="2536468" y="843925"/>
                    <a:pt x="2522317" y="858075"/>
                    <a:pt x="2504862" y="858075"/>
                  </a:cubicBezTo>
                  <a:lnTo>
                    <a:pt x="31607" y="858075"/>
                  </a:lnTo>
                  <a:cubicBezTo>
                    <a:pt x="14151" y="858075"/>
                    <a:pt x="0" y="843925"/>
                    <a:pt x="0" y="826469"/>
                  </a:cubicBezTo>
                  <a:lnTo>
                    <a:pt x="0" y="31607"/>
                  </a:lnTo>
                  <a:cubicBezTo>
                    <a:pt x="0" y="14151"/>
                    <a:pt x="14151" y="0"/>
                    <a:pt x="31607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536468" cy="896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85035" y="4981435"/>
            <a:ext cx="9307988" cy="3148850"/>
            <a:chOff x="0" y="0"/>
            <a:chExt cx="2536468" cy="8580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36468" cy="858075"/>
            </a:xfrm>
            <a:custGeom>
              <a:avLst/>
              <a:gdLst/>
              <a:ahLst/>
              <a:cxnLst/>
              <a:rect l="l" t="t" r="r" b="b"/>
              <a:pathLst>
                <a:path w="2536468" h="858075">
                  <a:moveTo>
                    <a:pt x="31607" y="0"/>
                  </a:moveTo>
                  <a:lnTo>
                    <a:pt x="2504862" y="0"/>
                  </a:lnTo>
                  <a:cubicBezTo>
                    <a:pt x="2522317" y="0"/>
                    <a:pt x="2536468" y="14151"/>
                    <a:pt x="2536468" y="31607"/>
                  </a:cubicBezTo>
                  <a:lnTo>
                    <a:pt x="2536468" y="826469"/>
                  </a:lnTo>
                  <a:cubicBezTo>
                    <a:pt x="2536468" y="843925"/>
                    <a:pt x="2522317" y="858075"/>
                    <a:pt x="2504862" y="858075"/>
                  </a:cubicBezTo>
                  <a:lnTo>
                    <a:pt x="31607" y="858075"/>
                  </a:lnTo>
                  <a:cubicBezTo>
                    <a:pt x="14151" y="858075"/>
                    <a:pt x="0" y="843925"/>
                    <a:pt x="0" y="826469"/>
                  </a:cubicBezTo>
                  <a:lnTo>
                    <a:pt x="0" y="31607"/>
                  </a:lnTo>
                  <a:cubicBezTo>
                    <a:pt x="0" y="14151"/>
                    <a:pt x="14151" y="0"/>
                    <a:pt x="31607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536468" cy="896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89830" y="1571038"/>
            <a:ext cx="6283273" cy="6820795"/>
            <a:chOff x="0" y="0"/>
            <a:chExt cx="5731418" cy="62217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731418" cy="6221730"/>
            </a:xfrm>
            <a:custGeom>
              <a:avLst/>
              <a:gdLst/>
              <a:ahLst/>
              <a:cxnLst/>
              <a:rect l="l" t="t" r="r" b="b"/>
              <a:pathLst>
                <a:path w="5731418" h="6221730">
                  <a:moveTo>
                    <a:pt x="5723893" y="1865630"/>
                  </a:moveTo>
                  <a:cubicBezTo>
                    <a:pt x="5723893" y="2275840"/>
                    <a:pt x="5011542" y="2275840"/>
                    <a:pt x="5011542" y="2684780"/>
                  </a:cubicBezTo>
                  <a:cubicBezTo>
                    <a:pt x="5011542" y="3094990"/>
                    <a:pt x="5723893" y="3094990"/>
                    <a:pt x="5723893" y="3503930"/>
                  </a:cubicBezTo>
                  <a:cubicBezTo>
                    <a:pt x="5723893" y="3914140"/>
                    <a:pt x="5011542" y="3914140"/>
                    <a:pt x="5011542" y="4323080"/>
                  </a:cubicBezTo>
                  <a:cubicBezTo>
                    <a:pt x="5011542" y="4733290"/>
                    <a:pt x="5723893" y="4733290"/>
                    <a:pt x="5723893" y="5143500"/>
                  </a:cubicBezTo>
                  <a:cubicBezTo>
                    <a:pt x="5723893" y="5553710"/>
                    <a:pt x="5024083" y="5553710"/>
                    <a:pt x="5024083" y="5962650"/>
                  </a:cubicBezTo>
                  <a:cubicBezTo>
                    <a:pt x="5026591" y="5972810"/>
                    <a:pt x="5029100" y="5984240"/>
                    <a:pt x="5029100" y="5994400"/>
                  </a:cubicBezTo>
                  <a:cubicBezTo>
                    <a:pt x="5029100" y="6118860"/>
                    <a:pt x="4828437" y="6220460"/>
                    <a:pt x="4582626" y="6220460"/>
                  </a:cubicBezTo>
                  <a:lnTo>
                    <a:pt x="443965" y="6220460"/>
                  </a:lnTo>
                  <a:cubicBezTo>
                    <a:pt x="200662" y="6221730"/>
                    <a:pt x="0" y="6121400"/>
                    <a:pt x="0" y="5995670"/>
                  </a:cubicBezTo>
                  <a:cubicBezTo>
                    <a:pt x="0" y="5984240"/>
                    <a:pt x="2508" y="5974080"/>
                    <a:pt x="5017" y="5963920"/>
                  </a:cubicBezTo>
                  <a:cubicBezTo>
                    <a:pt x="5017" y="5553710"/>
                    <a:pt x="712351" y="5553710"/>
                    <a:pt x="712351" y="5144770"/>
                  </a:cubicBezTo>
                  <a:cubicBezTo>
                    <a:pt x="712351" y="4734560"/>
                    <a:pt x="0" y="4734560"/>
                    <a:pt x="0" y="4324350"/>
                  </a:cubicBezTo>
                  <a:cubicBezTo>
                    <a:pt x="0" y="3914140"/>
                    <a:pt x="712351" y="3914140"/>
                    <a:pt x="712351" y="3505200"/>
                  </a:cubicBezTo>
                  <a:cubicBezTo>
                    <a:pt x="712351" y="3094990"/>
                    <a:pt x="0" y="3094990"/>
                    <a:pt x="0" y="2686050"/>
                  </a:cubicBezTo>
                  <a:cubicBezTo>
                    <a:pt x="0" y="2275840"/>
                    <a:pt x="712351" y="2275840"/>
                    <a:pt x="712351" y="1866900"/>
                  </a:cubicBezTo>
                  <a:cubicBezTo>
                    <a:pt x="712351" y="1455420"/>
                    <a:pt x="0" y="1455420"/>
                    <a:pt x="0" y="1045210"/>
                  </a:cubicBezTo>
                  <a:cubicBezTo>
                    <a:pt x="0" y="635000"/>
                    <a:pt x="699810" y="635000"/>
                    <a:pt x="699810" y="226060"/>
                  </a:cubicBezTo>
                  <a:cubicBezTo>
                    <a:pt x="699810" y="101600"/>
                    <a:pt x="900472" y="0"/>
                    <a:pt x="1146284" y="0"/>
                  </a:cubicBezTo>
                  <a:lnTo>
                    <a:pt x="5284944" y="0"/>
                  </a:lnTo>
                  <a:cubicBezTo>
                    <a:pt x="5530755" y="0"/>
                    <a:pt x="5731418" y="101600"/>
                    <a:pt x="5731418" y="226060"/>
                  </a:cubicBezTo>
                  <a:cubicBezTo>
                    <a:pt x="5731418" y="636270"/>
                    <a:pt x="5014050" y="636270"/>
                    <a:pt x="5014050" y="1045210"/>
                  </a:cubicBezTo>
                  <a:cubicBezTo>
                    <a:pt x="5011542" y="1455420"/>
                    <a:pt x="5723893" y="1455420"/>
                    <a:pt x="5723893" y="1865630"/>
                  </a:cubicBezTo>
                  <a:close/>
                </a:path>
              </a:pathLst>
            </a:custGeom>
            <a:blipFill>
              <a:blip r:embed="rId5"/>
              <a:stretch>
                <a:fillRect l="-4266" r="-4266"/>
              </a:stretch>
            </a:blipFill>
            <a:ln w="19050" cap="sq">
              <a:solidFill>
                <a:srgbClr val="2B503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 rot="-7359033" flipH="1" flipV="1">
            <a:off x="-3122829" y="6005469"/>
            <a:ext cx="7113031" cy="6298265"/>
          </a:xfrm>
          <a:custGeom>
            <a:avLst/>
            <a:gdLst/>
            <a:ahLst/>
            <a:cxnLst/>
            <a:rect l="l" t="t" r="r" b="b"/>
            <a:pathLst>
              <a:path w="7113031" h="6298265">
                <a:moveTo>
                  <a:pt x="7113031" y="6298266"/>
                </a:moveTo>
                <a:lnTo>
                  <a:pt x="0" y="6298266"/>
                </a:lnTo>
                <a:lnTo>
                  <a:pt x="0" y="0"/>
                </a:lnTo>
                <a:lnTo>
                  <a:pt x="7113031" y="0"/>
                </a:lnTo>
                <a:lnTo>
                  <a:pt x="7113031" y="629826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-8818143">
            <a:off x="-2547286" y="9245372"/>
            <a:ext cx="10712914" cy="1830934"/>
          </a:xfrm>
          <a:custGeom>
            <a:avLst/>
            <a:gdLst/>
            <a:ahLst/>
            <a:cxnLst/>
            <a:rect l="l" t="t" r="r" b="b"/>
            <a:pathLst>
              <a:path w="10712914" h="1830934">
                <a:moveTo>
                  <a:pt x="0" y="0"/>
                </a:moveTo>
                <a:lnTo>
                  <a:pt x="10712914" y="0"/>
                </a:lnTo>
                <a:lnTo>
                  <a:pt x="10712914" y="1830934"/>
                </a:lnTo>
                <a:lnTo>
                  <a:pt x="0" y="18309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980656" y="7956854"/>
            <a:ext cx="913507" cy="1315259"/>
          </a:xfrm>
          <a:custGeom>
            <a:avLst/>
            <a:gdLst/>
            <a:ahLst/>
            <a:cxnLst/>
            <a:rect l="l" t="t" r="r" b="b"/>
            <a:pathLst>
              <a:path w="913507" h="1315259">
                <a:moveTo>
                  <a:pt x="0" y="0"/>
                </a:moveTo>
                <a:lnTo>
                  <a:pt x="913507" y="0"/>
                </a:lnTo>
                <a:lnTo>
                  <a:pt x="913507" y="1315258"/>
                </a:lnTo>
                <a:lnTo>
                  <a:pt x="0" y="13152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6208550" y="1028700"/>
            <a:ext cx="604225" cy="869957"/>
          </a:xfrm>
          <a:custGeom>
            <a:avLst/>
            <a:gdLst/>
            <a:ahLst/>
            <a:cxnLst/>
            <a:rect l="l" t="t" r="r" b="b"/>
            <a:pathLst>
              <a:path w="604225" h="869957">
                <a:moveTo>
                  <a:pt x="0" y="0"/>
                </a:moveTo>
                <a:lnTo>
                  <a:pt x="604225" y="0"/>
                </a:lnTo>
                <a:lnTo>
                  <a:pt x="604225" y="869957"/>
                </a:lnTo>
                <a:lnTo>
                  <a:pt x="0" y="8699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 rot="3988082" flipH="1" flipV="1">
            <a:off x="14759389" y="-1008218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3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3" y="0"/>
                </a:lnTo>
                <a:lnTo>
                  <a:pt x="6187203" y="547848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 rot="2537921">
            <a:off x="13539498" y="1006002"/>
            <a:ext cx="8297203" cy="2036586"/>
          </a:xfrm>
          <a:custGeom>
            <a:avLst/>
            <a:gdLst/>
            <a:ahLst/>
            <a:cxnLst/>
            <a:rect l="l" t="t" r="r" b="b"/>
            <a:pathLst>
              <a:path w="8297203" h="2036586">
                <a:moveTo>
                  <a:pt x="0" y="0"/>
                </a:moveTo>
                <a:lnTo>
                  <a:pt x="8297203" y="0"/>
                </a:lnTo>
                <a:lnTo>
                  <a:pt x="8297203" y="2036586"/>
                </a:lnTo>
                <a:lnTo>
                  <a:pt x="0" y="2036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 rot="2882598">
            <a:off x="17102564" y="125492"/>
            <a:ext cx="685720" cy="742993"/>
          </a:xfrm>
          <a:custGeom>
            <a:avLst/>
            <a:gdLst/>
            <a:ahLst/>
            <a:cxnLst/>
            <a:rect l="l" t="t" r="r" b="b"/>
            <a:pathLst>
              <a:path w="685720" h="742993">
                <a:moveTo>
                  <a:pt x="0" y="0"/>
                </a:moveTo>
                <a:lnTo>
                  <a:pt x="685719" y="0"/>
                </a:lnTo>
                <a:lnTo>
                  <a:pt x="685719" y="742993"/>
                </a:lnTo>
                <a:lnTo>
                  <a:pt x="0" y="7429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8137435" y="2636601"/>
            <a:ext cx="8644853" cy="98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71"/>
              </a:lnSpc>
              <a:spcBef>
                <a:spcPct val="0"/>
              </a:spcBef>
            </a:pPr>
            <a:r>
              <a:rPr lang="en-US" sz="7100" b="1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INTRODUCTION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181768" y="5149451"/>
            <a:ext cx="8229369" cy="2648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3"/>
              </a:lnSpc>
            </a:pPr>
            <a:r>
              <a:rPr lang="en-US" sz="2123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Neha Basnet, PhD.</a:t>
            </a:r>
          </a:p>
          <a:p>
            <a:pPr algn="l">
              <a:lnSpc>
                <a:spcPts val="3503"/>
              </a:lnSpc>
            </a:pPr>
            <a:endParaRPr lang="en-US" sz="2123" b="1" dirty="0">
              <a:solidFill>
                <a:srgbClr val="2B50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l">
              <a:lnSpc>
                <a:spcPts val="3503"/>
              </a:lnSpc>
            </a:pPr>
            <a:r>
              <a:rPr lang="en-US" sz="2123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 am the founder of collective </a:t>
            </a:r>
            <a:r>
              <a:rPr lang="en-US" sz="2123" b="1" dirty="0" err="1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impakt</a:t>
            </a:r>
            <a:r>
              <a:rPr lang="en-US" sz="2123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consultant, Lecturer and researcher.  </a:t>
            </a:r>
          </a:p>
          <a:p>
            <a:pPr algn="l">
              <a:lnSpc>
                <a:spcPts val="3503"/>
              </a:lnSpc>
            </a:pPr>
            <a:endParaRPr lang="en-US" sz="2123" b="1" dirty="0">
              <a:solidFill>
                <a:srgbClr val="2B50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l">
              <a:lnSpc>
                <a:spcPts val="3503"/>
              </a:lnSpc>
            </a:pPr>
            <a:r>
              <a:rPr lang="en-US" sz="2123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Board member of ARISA.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FCF994-C368-C667-5F3B-CA0DB304E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1968500"/>
            <a:ext cx="6350000" cy="635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EBA74F-22E5-105B-47F1-5B9ACDC71352}"/>
              </a:ext>
            </a:extLst>
          </p:cNvPr>
          <p:cNvSpPr txBox="1"/>
          <p:nvPr/>
        </p:nvSpPr>
        <p:spPr>
          <a:xfrm>
            <a:off x="6629400" y="1333500"/>
            <a:ext cx="6689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Scan this Q</a:t>
            </a:r>
            <a:r>
              <a:rPr lang="en-NL" sz="4800" dirty="0"/>
              <a:t>R CODE </a:t>
            </a:r>
          </a:p>
        </p:txBody>
      </p:sp>
    </p:spTree>
    <p:extLst>
      <p:ext uri="{BB962C8B-B14F-4D97-AF65-F5344CB8AC3E}">
        <p14:creationId xmlns:p14="http://schemas.microsoft.com/office/powerpoint/2010/main" val="297906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59586">
            <a:off x="9929759" y="4780970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5" y="0"/>
                </a:lnTo>
                <a:lnTo>
                  <a:pt x="11669825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445530">
            <a:off x="-2803495" y="-5238398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6" y="0"/>
                </a:lnTo>
                <a:lnTo>
                  <a:pt x="11669826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189830" y="1571038"/>
            <a:ext cx="6283273" cy="6820795"/>
            <a:chOff x="0" y="0"/>
            <a:chExt cx="5731418" cy="62217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31418" cy="6221730"/>
            </a:xfrm>
            <a:custGeom>
              <a:avLst/>
              <a:gdLst/>
              <a:ahLst/>
              <a:cxnLst/>
              <a:rect l="l" t="t" r="r" b="b"/>
              <a:pathLst>
                <a:path w="5731418" h="6221730">
                  <a:moveTo>
                    <a:pt x="5723893" y="1865630"/>
                  </a:moveTo>
                  <a:cubicBezTo>
                    <a:pt x="5723893" y="2275840"/>
                    <a:pt x="5011542" y="2275840"/>
                    <a:pt x="5011542" y="2684780"/>
                  </a:cubicBezTo>
                  <a:cubicBezTo>
                    <a:pt x="5011542" y="3094990"/>
                    <a:pt x="5723893" y="3094990"/>
                    <a:pt x="5723893" y="3503930"/>
                  </a:cubicBezTo>
                  <a:cubicBezTo>
                    <a:pt x="5723893" y="3914140"/>
                    <a:pt x="5011542" y="3914140"/>
                    <a:pt x="5011542" y="4323080"/>
                  </a:cubicBezTo>
                  <a:cubicBezTo>
                    <a:pt x="5011542" y="4733290"/>
                    <a:pt x="5723893" y="4733290"/>
                    <a:pt x="5723893" y="5143500"/>
                  </a:cubicBezTo>
                  <a:cubicBezTo>
                    <a:pt x="5723893" y="5553710"/>
                    <a:pt x="5024083" y="5553710"/>
                    <a:pt x="5024083" y="5962650"/>
                  </a:cubicBezTo>
                  <a:cubicBezTo>
                    <a:pt x="5026591" y="5972810"/>
                    <a:pt x="5029100" y="5984240"/>
                    <a:pt x="5029100" y="5994400"/>
                  </a:cubicBezTo>
                  <a:cubicBezTo>
                    <a:pt x="5029100" y="6118860"/>
                    <a:pt x="4828437" y="6220460"/>
                    <a:pt x="4582626" y="6220460"/>
                  </a:cubicBezTo>
                  <a:lnTo>
                    <a:pt x="443965" y="6220460"/>
                  </a:lnTo>
                  <a:cubicBezTo>
                    <a:pt x="200662" y="6221730"/>
                    <a:pt x="0" y="6121400"/>
                    <a:pt x="0" y="5995670"/>
                  </a:cubicBezTo>
                  <a:cubicBezTo>
                    <a:pt x="0" y="5984240"/>
                    <a:pt x="2508" y="5974080"/>
                    <a:pt x="5017" y="5963920"/>
                  </a:cubicBezTo>
                  <a:cubicBezTo>
                    <a:pt x="5017" y="5553710"/>
                    <a:pt x="712351" y="5553710"/>
                    <a:pt x="712351" y="5144770"/>
                  </a:cubicBezTo>
                  <a:cubicBezTo>
                    <a:pt x="712351" y="4734560"/>
                    <a:pt x="0" y="4734560"/>
                    <a:pt x="0" y="4324350"/>
                  </a:cubicBezTo>
                  <a:cubicBezTo>
                    <a:pt x="0" y="3914140"/>
                    <a:pt x="712351" y="3914140"/>
                    <a:pt x="712351" y="3505200"/>
                  </a:cubicBezTo>
                  <a:cubicBezTo>
                    <a:pt x="712351" y="3094990"/>
                    <a:pt x="0" y="3094990"/>
                    <a:pt x="0" y="2686050"/>
                  </a:cubicBezTo>
                  <a:cubicBezTo>
                    <a:pt x="0" y="2275840"/>
                    <a:pt x="712351" y="2275840"/>
                    <a:pt x="712351" y="1866900"/>
                  </a:cubicBezTo>
                  <a:cubicBezTo>
                    <a:pt x="712351" y="1455420"/>
                    <a:pt x="0" y="1455420"/>
                    <a:pt x="0" y="1045210"/>
                  </a:cubicBezTo>
                  <a:cubicBezTo>
                    <a:pt x="0" y="635000"/>
                    <a:pt x="699810" y="635000"/>
                    <a:pt x="699810" y="226060"/>
                  </a:cubicBezTo>
                  <a:cubicBezTo>
                    <a:pt x="699810" y="101600"/>
                    <a:pt x="900472" y="0"/>
                    <a:pt x="1146284" y="0"/>
                  </a:cubicBezTo>
                  <a:lnTo>
                    <a:pt x="5284944" y="0"/>
                  </a:lnTo>
                  <a:cubicBezTo>
                    <a:pt x="5530755" y="0"/>
                    <a:pt x="5731418" y="101600"/>
                    <a:pt x="5731418" y="226060"/>
                  </a:cubicBezTo>
                  <a:cubicBezTo>
                    <a:pt x="5731418" y="636270"/>
                    <a:pt x="5014050" y="636270"/>
                    <a:pt x="5014050" y="1045210"/>
                  </a:cubicBezTo>
                  <a:cubicBezTo>
                    <a:pt x="5011542" y="1455420"/>
                    <a:pt x="5723893" y="1455420"/>
                    <a:pt x="5723893" y="1865630"/>
                  </a:cubicBezTo>
                  <a:close/>
                </a:path>
              </a:pathLst>
            </a:custGeom>
            <a:blipFill>
              <a:blip r:embed="rId5"/>
              <a:stretch>
                <a:fillRect l="-22355" r="-22355"/>
              </a:stretch>
            </a:blipFill>
            <a:ln w="19050" cap="sq">
              <a:solidFill>
                <a:srgbClr val="2B503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 rot="-7359033" flipH="1" flipV="1">
            <a:off x="-3122829" y="6005469"/>
            <a:ext cx="7113031" cy="6298265"/>
          </a:xfrm>
          <a:custGeom>
            <a:avLst/>
            <a:gdLst/>
            <a:ahLst/>
            <a:cxnLst/>
            <a:rect l="l" t="t" r="r" b="b"/>
            <a:pathLst>
              <a:path w="7113031" h="6298265">
                <a:moveTo>
                  <a:pt x="7113031" y="6298266"/>
                </a:moveTo>
                <a:lnTo>
                  <a:pt x="0" y="6298266"/>
                </a:lnTo>
                <a:lnTo>
                  <a:pt x="0" y="0"/>
                </a:lnTo>
                <a:lnTo>
                  <a:pt x="7113031" y="0"/>
                </a:lnTo>
                <a:lnTo>
                  <a:pt x="7113031" y="629826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8818143">
            <a:off x="-2547286" y="9245372"/>
            <a:ext cx="10712914" cy="1830934"/>
          </a:xfrm>
          <a:custGeom>
            <a:avLst/>
            <a:gdLst/>
            <a:ahLst/>
            <a:cxnLst/>
            <a:rect l="l" t="t" r="r" b="b"/>
            <a:pathLst>
              <a:path w="10712914" h="1830934">
                <a:moveTo>
                  <a:pt x="0" y="0"/>
                </a:moveTo>
                <a:lnTo>
                  <a:pt x="10712914" y="0"/>
                </a:lnTo>
                <a:lnTo>
                  <a:pt x="10712914" y="1830934"/>
                </a:lnTo>
                <a:lnTo>
                  <a:pt x="0" y="18309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980656" y="7956854"/>
            <a:ext cx="913507" cy="1315259"/>
          </a:xfrm>
          <a:custGeom>
            <a:avLst/>
            <a:gdLst/>
            <a:ahLst/>
            <a:cxnLst/>
            <a:rect l="l" t="t" r="r" b="b"/>
            <a:pathLst>
              <a:path w="913507" h="1315259">
                <a:moveTo>
                  <a:pt x="0" y="0"/>
                </a:moveTo>
                <a:lnTo>
                  <a:pt x="913507" y="0"/>
                </a:lnTo>
                <a:lnTo>
                  <a:pt x="913507" y="1315258"/>
                </a:lnTo>
                <a:lnTo>
                  <a:pt x="0" y="13152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6208550" y="1028700"/>
            <a:ext cx="604225" cy="869957"/>
          </a:xfrm>
          <a:custGeom>
            <a:avLst/>
            <a:gdLst/>
            <a:ahLst/>
            <a:cxnLst/>
            <a:rect l="l" t="t" r="r" b="b"/>
            <a:pathLst>
              <a:path w="604225" h="869957">
                <a:moveTo>
                  <a:pt x="0" y="0"/>
                </a:moveTo>
                <a:lnTo>
                  <a:pt x="604225" y="0"/>
                </a:lnTo>
                <a:lnTo>
                  <a:pt x="604225" y="869957"/>
                </a:lnTo>
                <a:lnTo>
                  <a:pt x="0" y="8699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 rot="3988082" flipH="1" flipV="1">
            <a:off x="14759389" y="-1008218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3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3" y="0"/>
                </a:lnTo>
                <a:lnTo>
                  <a:pt x="6187203" y="547848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2537921">
            <a:off x="13539498" y="1006002"/>
            <a:ext cx="8297203" cy="2036586"/>
          </a:xfrm>
          <a:custGeom>
            <a:avLst/>
            <a:gdLst/>
            <a:ahLst/>
            <a:cxnLst/>
            <a:rect l="l" t="t" r="r" b="b"/>
            <a:pathLst>
              <a:path w="8297203" h="2036586">
                <a:moveTo>
                  <a:pt x="0" y="0"/>
                </a:moveTo>
                <a:lnTo>
                  <a:pt x="8297203" y="0"/>
                </a:lnTo>
                <a:lnTo>
                  <a:pt x="8297203" y="2036586"/>
                </a:lnTo>
                <a:lnTo>
                  <a:pt x="0" y="2036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2882598">
            <a:off x="17102564" y="125492"/>
            <a:ext cx="685720" cy="742993"/>
          </a:xfrm>
          <a:custGeom>
            <a:avLst/>
            <a:gdLst/>
            <a:ahLst/>
            <a:cxnLst/>
            <a:rect l="l" t="t" r="r" b="b"/>
            <a:pathLst>
              <a:path w="685720" h="742993">
                <a:moveTo>
                  <a:pt x="0" y="0"/>
                </a:moveTo>
                <a:lnTo>
                  <a:pt x="685719" y="0"/>
                </a:lnTo>
                <a:lnTo>
                  <a:pt x="685719" y="742993"/>
                </a:lnTo>
                <a:lnTo>
                  <a:pt x="0" y="7429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8295081" y="3548050"/>
            <a:ext cx="8644853" cy="98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71"/>
              </a:lnSpc>
              <a:spcBef>
                <a:spcPct val="0"/>
              </a:spcBef>
            </a:pPr>
            <a:r>
              <a:rPr lang="en-US" sz="7100" b="1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Are you a Leader?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59586">
            <a:off x="9929759" y="4780970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5" y="0"/>
                </a:lnTo>
                <a:lnTo>
                  <a:pt x="11669825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445530">
            <a:off x="-2803495" y="-5238398"/>
            <a:ext cx="11669826" cy="9505604"/>
          </a:xfrm>
          <a:custGeom>
            <a:avLst/>
            <a:gdLst/>
            <a:ahLst/>
            <a:cxnLst/>
            <a:rect l="l" t="t" r="r" b="b"/>
            <a:pathLst>
              <a:path w="11669826" h="9505604">
                <a:moveTo>
                  <a:pt x="0" y="0"/>
                </a:moveTo>
                <a:lnTo>
                  <a:pt x="11669826" y="0"/>
                </a:lnTo>
                <a:lnTo>
                  <a:pt x="11669826" y="9505604"/>
                </a:lnTo>
                <a:lnTo>
                  <a:pt x="0" y="9505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189830" y="1571038"/>
            <a:ext cx="6283273" cy="6820795"/>
            <a:chOff x="0" y="0"/>
            <a:chExt cx="5731418" cy="62217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31418" cy="6221730"/>
            </a:xfrm>
            <a:custGeom>
              <a:avLst/>
              <a:gdLst/>
              <a:ahLst/>
              <a:cxnLst/>
              <a:rect l="l" t="t" r="r" b="b"/>
              <a:pathLst>
                <a:path w="5731418" h="6221730">
                  <a:moveTo>
                    <a:pt x="5723893" y="1865630"/>
                  </a:moveTo>
                  <a:cubicBezTo>
                    <a:pt x="5723893" y="2275840"/>
                    <a:pt x="5011542" y="2275840"/>
                    <a:pt x="5011542" y="2684780"/>
                  </a:cubicBezTo>
                  <a:cubicBezTo>
                    <a:pt x="5011542" y="3094990"/>
                    <a:pt x="5723893" y="3094990"/>
                    <a:pt x="5723893" y="3503930"/>
                  </a:cubicBezTo>
                  <a:cubicBezTo>
                    <a:pt x="5723893" y="3914140"/>
                    <a:pt x="5011542" y="3914140"/>
                    <a:pt x="5011542" y="4323080"/>
                  </a:cubicBezTo>
                  <a:cubicBezTo>
                    <a:pt x="5011542" y="4733290"/>
                    <a:pt x="5723893" y="4733290"/>
                    <a:pt x="5723893" y="5143500"/>
                  </a:cubicBezTo>
                  <a:cubicBezTo>
                    <a:pt x="5723893" y="5553710"/>
                    <a:pt x="5024083" y="5553710"/>
                    <a:pt x="5024083" y="5962650"/>
                  </a:cubicBezTo>
                  <a:cubicBezTo>
                    <a:pt x="5026591" y="5972810"/>
                    <a:pt x="5029100" y="5984240"/>
                    <a:pt x="5029100" y="5994400"/>
                  </a:cubicBezTo>
                  <a:cubicBezTo>
                    <a:pt x="5029100" y="6118860"/>
                    <a:pt x="4828437" y="6220460"/>
                    <a:pt x="4582626" y="6220460"/>
                  </a:cubicBezTo>
                  <a:lnTo>
                    <a:pt x="443965" y="6220460"/>
                  </a:lnTo>
                  <a:cubicBezTo>
                    <a:pt x="200662" y="6221730"/>
                    <a:pt x="0" y="6121400"/>
                    <a:pt x="0" y="5995670"/>
                  </a:cubicBezTo>
                  <a:cubicBezTo>
                    <a:pt x="0" y="5984240"/>
                    <a:pt x="2508" y="5974080"/>
                    <a:pt x="5017" y="5963920"/>
                  </a:cubicBezTo>
                  <a:cubicBezTo>
                    <a:pt x="5017" y="5553710"/>
                    <a:pt x="712351" y="5553710"/>
                    <a:pt x="712351" y="5144770"/>
                  </a:cubicBezTo>
                  <a:cubicBezTo>
                    <a:pt x="712351" y="4734560"/>
                    <a:pt x="0" y="4734560"/>
                    <a:pt x="0" y="4324350"/>
                  </a:cubicBezTo>
                  <a:cubicBezTo>
                    <a:pt x="0" y="3914140"/>
                    <a:pt x="712351" y="3914140"/>
                    <a:pt x="712351" y="3505200"/>
                  </a:cubicBezTo>
                  <a:cubicBezTo>
                    <a:pt x="712351" y="3094990"/>
                    <a:pt x="0" y="3094990"/>
                    <a:pt x="0" y="2686050"/>
                  </a:cubicBezTo>
                  <a:cubicBezTo>
                    <a:pt x="0" y="2275840"/>
                    <a:pt x="712351" y="2275840"/>
                    <a:pt x="712351" y="1866900"/>
                  </a:cubicBezTo>
                  <a:cubicBezTo>
                    <a:pt x="712351" y="1455420"/>
                    <a:pt x="0" y="1455420"/>
                    <a:pt x="0" y="1045210"/>
                  </a:cubicBezTo>
                  <a:cubicBezTo>
                    <a:pt x="0" y="635000"/>
                    <a:pt x="699810" y="635000"/>
                    <a:pt x="699810" y="226060"/>
                  </a:cubicBezTo>
                  <a:cubicBezTo>
                    <a:pt x="699810" y="101600"/>
                    <a:pt x="900472" y="0"/>
                    <a:pt x="1146284" y="0"/>
                  </a:cubicBezTo>
                  <a:lnTo>
                    <a:pt x="5284944" y="0"/>
                  </a:lnTo>
                  <a:cubicBezTo>
                    <a:pt x="5530755" y="0"/>
                    <a:pt x="5731418" y="101600"/>
                    <a:pt x="5731418" y="226060"/>
                  </a:cubicBezTo>
                  <a:cubicBezTo>
                    <a:pt x="5731418" y="636270"/>
                    <a:pt x="5014050" y="636270"/>
                    <a:pt x="5014050" y="1045210"/>
                  </a:cubicBezTo>
                  <a:cubicBezTo>
                    <a:pt x="5011542" y="1455420"/>
                    <a:pt x="5723893" y="1455420"/>
                    <a:pt x="5723893" y="1865630"/>
                  </a:cubicBezTo>
                  <a:close/>
                </a:path>
              </a:pathLst>
            </a:custGeom>
            <a:blipFill>
              <a:blip r:embed="rId5"/>
              <a:stretch>
                <a:fillRect l="-31298" r="-31298"/>
              </a:stretch>
            </a:blipFill>
            <a:ln w="19050" cap="sq">
              <a:solidFill>
                <a:srgbClr val="2B503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 rot="-7359033" flipH="1" flipV="1">
            <a:off x="-3122829" y="6005469"/>
            <a:ext cx="7113031" cy="6298265"/>
          </a:xfrm>
          <a:custGeom>
            <a:avLst/>
            <a:gdLst/>
            <a:ahLst/>
            <a:cxnLst/>
            <a:rect l="l" t="t" r="r" b="b"/>
            <a:pathLst>
              <a:path w="7113031" h="6298265">
                <a:moveTo>
                  <a:pt x="7113031" y="6298266"/>
                </a:moveTo>
                <a:lnTo>
                  <a:pt x="0" y="6298266"/>
                </a:lnTo>
                <a:lnTo>
                  <a:pt x="0" y="0"/>
                </a:lnTo>
                <a:lnTo>
                  <a:pt x="7113031" y="0"/>
                </a:lnTo>
                <a:lnTo>
                  <a:pt x="7113031" y="629826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8818143">
            <a:off x="-2547286" y="9245372"/>
            <a:ext cx="10712914" cy="1830934"/>
          </a:xfrm>
          <a:custGeom>
            <a:avLst/>
            <a:gdLst/>
            <a:ahLst/>
            <a:cxnLst/>
            <a:rect l="l" t="t" r="r" b="b"/>
            <a:pathLst>
              <a:path w="10712914" h="1830934">
                <a:moveTo>
                  <a:pt x="0" y="0"/>
                </a:moveTo>
                <a:lnTo>
                  <a:pt x="10712914" y="0"/>
                </a:lnTo>
                <a:lnTo>
                  <a:pt x="10712914" y="1830934"/>
                </a:lnTo>
                <a:lnTo>
                  <a:pt x="0" y="18309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980656" y="7956854"/>
            <a:ext cx="913507" cy="1315259"/>
          </a:xfrm>
          <a:custGeom>
            <a:avLst/>
            <a:gdLst/>
            <a:ahLst/>
            <a:cxnLst/>
            <a:rect l="l" t="t" r="r" b="b"/>
            <a:pathLst>
              <a:path w="913507" h="1315259">
                <a:moveTo>
                  <a:pt x="0" y="0"/>
                </a:moveTo>
                <a:lnTo>
                  <a:pt x="913507" y="0"/>
                </a:lnTo>
                <a:lnTo>
                  <a:pt x="913507" y="1315258"/>
                </a:lnTo>
                <a:lnTo>
                  <a:pt x="0" y="13152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6208550" y="1028700"/>
            <a:ext cx="604225" cy="869957"/>
          </a:xfrm>
          <a:custGeom>
            <a:avLst/>
            <a:gdLst/>
            <a:ahLst/>
            <a:cxnLst/>
            <a:rect l="l" t="t" r="r" b="b"/>
            <a:pathLst>
              <a:path w="604225" h="869957">
                <a:moveTo>
                  <a:pt x="0" y="0"/>
                </a:moveTo>
                <a:lnTo>
                  <a:pt x="604225" y="0"/>
                </a:lnTo>
                <a:lnTo>
                  <a:pt x="604225" y="869957"/>
                </a:lnTo>
                <a:lnTo>
                  <a:pt x="0" y="8699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 rot="3988082" flipH="1" flipV="1">
            <a:off x="14759389" y="-1008218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3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3" y="0"/>
                </a:lnTo>
                <a:lnTo>
                  <a:pt x="6187203" y="547848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2537921">
            <a:off x="13539498" y="1006002"/>
            <a:ext cx="8297203" cy="2036586"/>
          </a:xfrm>
          <a:custGeom>
            <a:avLst/>
            <a:gdLst/>
            <a:ahLst/>
            <a:cxnLst/>
            <a:rect l="l" t="t" r="r" b="b"/>
            <a:pathLst>
              <a:path w="8297203" h="2036586">
                <a:moveTo>
                  <a:pt x="0" y="0"/>
                </a:moveTo>
                <a:lnTo>
                  <a:pt x="8297203" y="0"/>
                </a:lnTo>
                <a:lnTo>
                  <a:pt x="8297203" y="2036586"/>
                </a:lnTo>
                <a:lnTo>
                  <a:pt x="0" y="2036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2882598">
            <a:off x="17102564" y="125492"/>
            <a:ext cx="685720" cy="742993"/>
          </a:xfrm>
          <a:custGeom>
            <a:avLst/>
            <a:gdLst/>
            <a:ahLst/>
            <a:cxnLst/>
            <a:rect l="l" t="t" r="r" b="b"/>
            <a:pathLst>
              <a:path w="685720" h="742993">
                <a:moveTo>
                  <a:pt x="0" y="0"/>
                </a:moveTo>
                <a:lnTo>
                  <a:pt x="685719" y="0"/>
                </a:lnTo>
                <a:lnTo>
                  <a:pt x="685719" y="742993"/>
                </a:lnTo>
                <a:lnTo>
                  <a:pt x="0" y="7429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8295081" y="3095612"/>
            <a:ext cx="8644853" cy="188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71"/>
              </a:lnSpc>
              <a:spcBef>
                <a:spcPct val="0"/>
              </a:spcBef>
            </a:pPr>
            <a:r>
              <a:rPr lang="en-US" sz="7100" b="1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What</a:t>
            </a:r>
            <a:r>
              <a:rPr lang="en-US" sz="7100" b="1" u="none" strike="noStrike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 do you expect from leadership?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310169">
            <a:off x="-510590" y="-1013726"/>
            <a:ext cx="4445335" cy="3936142"/>
          </a:xfrm>
          <a:custGeom>
            <a:avLst/>
            <a:gdLst/>
            <a:ahLst/>
            <a:cxnLst/>
            <a:rect l="l" t="t" r="r" b="b"/>
            <a:pathLst>
              <a:path w="4445335" h="3936142">
                <a:moveTo>
                  <a:pt x="0" y="0"/>
                </a:moveTo>
                <a:lnTo>
                  <a:pt x="4445334" y="0"/>
                </a:lnTo>
                <a:lnTo>
                  <a:pt x="4445334" y="3936141"/>
                </a:lnTo>
                <a:lnTo>
                  <a:pt x="0" y="3936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7145771">
            <a:off x="-1578895" y="5077729"/>
            <a:ext cx="9517551" cy="9050326"/>
          </a:xfrm>
          <a:custGeom>
            <a:avLst/>
            <a:gdLst/>
            <a:ahLst/>
            <a:cxnLst/>
            <a:rect l="l" t="t" r="r" b="b"/>
            <a:pathLst>
              <a:path w="9517551" h="9050326">
                <a:moveTo>
                  <a:pt x="0" y="0"/>
                </a:moveTo>
                <a:lnTo>
                  <a:pt x="9517552" y="0"/>
                </a:lnTo>
                <a:lnTo>
                  <a:pt x="9517552" y="9050326"/>
                </a:lnTo>
                <a:lnTo>
                  <a:pt x="0" y="9050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878981" y="-5890343"/>
            <a:ext cx="10799584" cy="8796752"/>
          </a:xfrm>
          <a:custGeom>
            <a:avLst/>
            <a:gdLst/>
            <a:ahLst/>
            <a:cxnLst/>
            <a:rect l="l" t="t" r="r" b="b"/>
            <a:pathLst>
              <a:path w="10799584" h="8796752">
                <a:moveTo>
                  <a:pt x="0" y="0"/>
                </a:moveTo>
                <a:lnTo>
                  <a:pt x="10799583" y="0"/>
                </a:lnTo>
                <a:lnTo>
                  <a:pt x="10799583" y="8796752"/>
                </a:lnTo>
                <a:lnTo>
                  <a:pt x="0" y="87967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2210679" y="2344711"/>
            <a:ext cx="13638643" cy="1183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44"/>
              </a:lnSpc>
              <a:spcBef>
                <a:spcPct val="0"/>
              </a:spcBef>
            </a:pPr>
            <a:r>
              <a:rPr lang="en-US" sz="8757" b="1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What is Leadership about?</a:t>
            </a:r>
            <a:endParaRPr lang="en-US" sz="8757" b="1" u="none" strike="noStrike" dirty="0">
              <a:solidFill>
                <a:srgbClr val="2B503F"/>
              </a:solidFill>
              <a:latin typeface="Brixton Sans Bold"/>
              <a:ea typeface="Brixton Sans Bold"/>
              <a:cs typeface="Brixton Sans Bold"/>
              <a:sym typeface="Brixton Sans Bold"/>
            </a:endParaRPr>
          </a:p>
        </p:txBody>
      </p:sp>
      <p:sp>
        <p:nvSpPr>
          <p:cNvPr id="6" name="Freeform 6"/>
          <p:cNvSpPr/>
          <p:nvPr/>
        </p:nvSpPr>
        <p:spPr>
          <a:xfrm rot="318718">
            <a:off x="14039401" y="5813195"/>
            <a:ext cx="5959232" cy="5276629"/>
          </a:xfrm>
          <a:custGeom>
            <a:avLst/>
            <a:gdLst/>
            <a:ahLst/>
            <a:cxnLst/>
            <a:rect l="l" t="t" r="r" b="b"/>
            <a:pathLst>
              <a:path w="5959232" h="5276629">
                <a:moveTo>
                  <a:pt x="0" y="0"/>
                </a:moveTo>
                <a:lnTo>
                  <a:pt x="5959233" y="0"/>
                </a:lnTo>
                <a:lnTo>
                  <a:pt x="5959233" y="5276629"/>
                </a:lnTo>
                <a:lnTo>
                  <a:pt x="0" y="5276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828969" y="4000051"/>
            <a:ext cx="14931699" cy="4438773"/>
            <a:chOff x="0" y="0"/>
            <a:chExt cx="3444769" cy="6858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44770" cy="685819"/>
            </a:xfrm>
            <a:custGeom>
              <a:avLst/>
              <a:gdLst/>
              <a:ahLst/>
              <a:cxnLst/>
              <a:rect l="l" t="t" r="r" b="b"/>
              <a:pathLst>
                <a:path w="3444770" h="685819">
                  <a:moveTo>
                    <a:pt x="21937" y="0"/>
                  </a:moveTo>
                  <a:lnTo>
                    <a:pt x="3422832" y="0"/>
                  </a:lnTo>
                  <a:cubicBezTo>
                    <a:pt x="3434948" y="0"/>
                    <a:pt x="3444770" y="9822"/>
                    <a:pt x="3444770" y="21937"/>
                  </a:cubicBezTo>
                  <a:lnTo>
                    <a:pt x="3444770" y="663882"/>
                  </a:lnTo>
                  <a:cubicBezTo>
                    <a:pt x="3444770" y="675997"/>
                    <a:pt x="3434948" y="685819"/>
                    <a:pt x="3422832" y="685819"/>
                  </a:cubicBezTo>
                  <a:lnTo>
                    <a:pt x="21937" y="685819"/>
                  </a:lnTo>
                  <a:cubicBezTo>
                    <a:pt x="9822" y="685819"/>
                    <a:pt x="0" y="675997"/>
                    <a:pt x="0" y="663882"/>
                  </a:cubicBezTo>
                  <a:lnTo>
                    <a:pt x="0" y="21937"/>
                  </a:lnTo>
                  <a:cubicBezTo>
                    <a:pt x="0" y="9822"/>
                    <a:pt x="9822" y="0"/>
                    <a:pt x="21937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444769" cy="723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15447" y="4274366"/>
            <a:ext cx="14782522" cy="4709135"/>
            <a:chOff x="0" y="0"/>
            <a:chExt cx="3420915" cy="6604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0915" cy="660487"/>
            </a:xfrm>
            <a:custGeom>
              <a:avLst/>
              <a:gdLst/>
              <a:ahLst/>
              <a:cxnLst/>
              <a:rect l="l" t="t" r="r" b="b"/>
              <a:pathLst>
                <a:path w="3420915" h="660487">
                  <a:moveTo>
                    <a:pt x="22090" y="0"/>
                  </a:moveTo>
                  <a:lnTo>
                    <a:pt x="3398825" y="0"/>
                  </a:lnTo>
                  <a:cubicBezTo>
                    <a:pt x="3411025" y="0"/>
                    <a:pt x="3420915" y="9890"/>
                    <a:pt x="3420915" y="22090"/>
                  </a:cubicBezTo>
                  <a:lnTo>
                    <a:pt x="3420915" y="638397"/>
                  </a:lnTo>
                  <a:cubicBezTo>
                    <a:pt x="3420915" y="650597"/>
                    <a:pt x="3411025" y="660487"/>
                    <a:pt x="3398825" y="660487"/>
                  </a:cubicBezTo>
                  <a:lnTo>
                    <a:pt x="22090" y="660487"/>
                  </a:lnTo>
                  <a:cubicBezTo>
                    <a:pt x="9890" y="660487"/>
                    <a:pt x="0" y="650597"/>
                    <a:pt x="0" y="638397"/>
                  </a:cubicBezTo>
                  <a:lnTo>
                    <a:pt x="0" y="22090"/>
                  </a:lnTo>
                  <a:cubicBezTo>
                    <a:pt x="0" y="9890"/>
                    <a:pt x="9890" y="0"/>
                    <a:pt x="22090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420915" cy="6985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-992043">
            <a:off x="14233268" y="8058961"/>
            <a:ext cx="5054802" cy="1948397"/>
          </a:xfrm>
          <a:custGeom>
            <a:avLst/>
            <a:gdLst/>
            <a:ahLst/>
            <a:cxnLst/>
            <a:rect l="l" t="t" r="r" b="b"/>
            <a:pathLst>
              <a:path w="5054802" h="1948397">
                <a:moveTo>
                  <a:pt x="0" y="0"/>
                </a:moveTo>
                <a:lnTo>
                  <a:pt x="5054802" y="0"/>
                </a:lnTo>
                <a:lnTo>
                  <a:pt x="5054802" y="1948397"/>
                </a:lnTo>
                <a:lnTo>
                  <a:pt x="0" y="19483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 rot="-1628056">
            <a:off x="-2518805" y="734842"/>
            <a:ext cx="6820002" cy="1165600"/>
          </a:xfrm>
          <a:custGeom>
            <a:avLst/>
            <a:gdLst/>
            <a:ahLst/>
            <a:cxnLst/>
            <a:rect l="l" t="t" r="r" b="b"/>
            <a:pathLst>
              <a:path w="6820002" h="1165600">
                <a:moveTo>
                  <a:pt x="0" y="0"/>
                </a:moveTo>
                <a:lnTo>
                  <a:pt x="6820002" y="0"/>
                </a:lnTo>
                <a:lnTo>
                  <a:pt x="6820002" y="1165600"/>
                </a:lnTo>
                <a:lnTo>
                  <a:pt x="0" y="1165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 rot="561332">
            <a:off x="1529953" y="1181830"/>
            <a:ext cx="812306" cy="880152"/>
          </a:xfrm>
          <a:custGeom>
            <a:avLst/>
            <a:gdLst/>
            <a:ahLst/>
            <a:cxnLst/>
            <a:rect l="l" t="t" r="r" b="b"/>
            <a:pathLst>
              <a:path w="812306" h="880152">
                <a:moveTo>
                  <a:pt x="0" y="0"/>
                </a:moveTo>
                <a:lnTo>
                  <a:pt x="812306" y="0"/>
                </a:lnTo>
                <a:lnTo>
                  <a:pt x="812306" y="880152"/>
                </a:lnTo>
                <a:lnTo>
                  <a:pt x="0" y="88015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 rot="1813703">
            <a:off x="-1504364" y="8676772"/>
            <a:ext cx="6805119" cy="1163057"/>
          </a:xfrm>
          <a:custGeom>
            <a:avLst/>
            <a:gdLst/>
            <a:ahLst/>
            <a:cxnLst/>
            <a:rect l="l" t="t" r="r" b="b"/>
            <a:pathLst>
              <a:path w="6805119" h="1163057">
                <a:moveTo>
                  <a:pt x="0" y="0"/>
                </a:moveTo>
                <a:lnTo>
                  <a:pt x="6805119" y="0"/>
                </a:lnTo>
                <a:lnTo>
                  <a:pt x="6805119" y="1163056"/>
                </a:lnTo>
                <a:lnTo>
                  <a:pt x="0" y="11630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 rot="1813703">
            <a:off x="13358109" y="447172"/>
            <a:ext cx="6805119" cy="1163057"/>
          </a:xfrm>
          <a:custGeom>
            <a:avLst/>
            <a:gdLst/>
            <a:ahLst/>
            <a:cxnLst/>
            <a:rect l="l" t="t" r="r" b="b"/>
            <a:pathLst>
              <a:path w="6805119" h="1163057">
                <a:moveTo>
                  <a:pt x="0" y="0"/>
                </a:moveTo>
                <a:lnTo>
                  <a:pt x="6805120" y="0"/>
                </a:lnTo>
                <a:lnTo>
                  <a:pt x="6805120" y="1163056"/>
                </a:lnTo>
                <a:lnTo>
                  <a:pt x="0" y="11630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2533032" y="4358342"/>
            <a:ext cx="13664921" cy="4697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Balancing between leading and following 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(Worthwhile 2022), hence 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Flexibility</a:t>
            </a:r>
            <a:endParaRPr lang="en-US" sz="2252" dirty="0">
              <a:solidFill>
                <a:srgbClr val="2B50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indent="-342900" algn="l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bigger picture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Mission, vision.</a:t>
            </a:r>
          </a:p>
          <a:p>
            <a:pPr marL="342900" indent="-342900" algn="l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Core values of an </a:t>
            </a:r>
            <a:r>
              <a:rPr lang="en-US" sz="2252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organizational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culture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the social glue (We want to be great, 2022, p 93)</a:t>
            </a:r>
          </a:p>
          <a:p>
            <a:pPr marL="342900" indent="-342900" algn="l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organizational</a:t>
            </a:r>
            <a:r>
              <a:rPr lang="en-US" sz="2252" b="1" u="sng" dirty="0">
                <a:latin typeface="Montserrat Medium"/>
                <a:ea typeface="Montserrat Medium"/>
                <a:cs typeface="Montserrat Medium"/>
                <a:sym typeface="Montserrat Medium"/>
              </a:rPr>
              <a:t> structure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Hierarchical or flat; circular leadership (2022: 176/83-85 WWG)</a:t>
            </a:r>
            <a:endParaRPr lang="en-US" sz="2252" b="1" dirty="0">
              <a:solidFill>
                <a:srgbClr val="2B50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indent="-342900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dirty="0" err="1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Recognising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authentic voices (</a:t>
            </a:r>
            <a:r>
              <a:rPr lang="en-US" sz="2252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competences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), thus putting the right people on the right positions: strong teams; making people to lead,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feedback &amp; inspiring 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people.</a:t>
            </a:r>
          </a:p>
          <a:p>
            <a:pPr marL="342900" indent="-342900" algn="l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Performance:  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motivation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X competences X 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resources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(Worthwhile, 2022, p 82)</a:t>
            </a:r>
          </a:p>
          <a:p>
            <a:pPr marL="342900" indent="-342900" algn="l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Psychological contract: </a:t>
            </a: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recognition &amp; rewards</a:t>
            </a:r>
          </a:p>
          <a:p>
            <a:pPr marL="342900" indent="-342900" algn="l">
              <a:lnSpc>
                <a:spcPts val="3717"/>
              </a:lnSpc>
              <a:buFont typeface="Arial" panose="020B0604020202020204" pitchFamily="34" charset="0"/>
              <a:buChar char="•"/>
            </a:pPr>
            <a:r>
              <a:rPr lang="en-US" sz="2252" b="1" u="sng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Integrity</a:t>
            </a:r>
            <a:r>
              <a:rPr lang="en-US" sz="2252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 being an example: walk your talk; acting according to what one says</a:t>
            </a:r>
          </a:p>
          <a:p>
            <a:pPr marL="342900" indent="-342900" algn="l">
              <a:lnSpc>
                <a:spcPts val="3717"/>
              </a:lnSpc>
              <a:buFont typeface="Arial" panose="020B0604020202020204" pitchFamily="34" charset="0"/>
              <a:buChar char="•"/>
            </a:pPr>
            <a:endParaRPr lang="en-US" sz="2252" b="1" dirty="0">
              <a:solidFill>
                <a:srgbClr val="2B50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13093">
            <a:off x="13235873" y="-4469861"/>
            <a:ext cx="10104253" cy="7346358"/>
          </a:xfrm>
          <a:custGeom>
            <a:avLst/>
            <a:gdLst/>
            <a:ahLst/>
            <a:cxnLst/>
            <a:rect l="l" t="t" r="r" b="b"/>
            <a:pathLst>
              <a:path w="10104253" h="7346358">
                <a:moveTo>
                  <a:pt x="0" y="0"/>
                </a:moveTo>
                <a:lnTo>
                  <a:pt x="10104254" y="0"/>
                </a:lnTo>
                <a:lnTo>
                  <a:pt x="10104254" y="7346358"/>
                </a:lnTo>
                <a:lnTo>
                  <a:pt x="0" y="73463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4043801" y="1524193"/>
            <a:ext cx="2870009" cy="2205748"/>
            <a:chOff x="0" y="0"/>
            <a:chExt cx="1016782" cy="7814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6782" cy="781449"/>
            </a:xfrm>
            <a:custGeom>
              <a:avLst/>
              <a:gdLst/>
              <a:ahLst/>
              <a:cxnLst/>
              <a:rect l="l" t="t" r="r" b="b"/>
              <a:pathLst>
                <a:path w="1016782" h="781449">
                  <a:moveTo>
                    <a:pt x="269753" y="0"/>
                  </a:moveTo>
                  <a:lnTo>
                    <a:pt x="747030" y="0"/>
                  </a:lnTo>
                  <a:cubicBezTo>
                    <a:pt x="896010" y="0"/>
                    <a:pt x="1016782" y="120772"/>
                    <a:pt x="1016782" y="269753"/>
                  </a:cubicBezTo>
                  <a:lnTo>
                    <a:pt x="1016782" y="511696"/>
                  </a:lnTo>
                  <a:cubicBezTo>
                    <a:pt x="1016782" y="583239"/>
                    <a:pt x="988362" y="651852"/>
                    <a:pt x="937773" y="702440"/>
                  </a:cubicBezTo>
                  <a:cubicBezTo>
                    <a:pt x="887185" y="753029"/>
                    <a:pt x="818572" y="781449"/>
                    <a:pt x="747030" y="781449"/>
                  </a:cubicBezTo>
                  <a:lnTo>
                    <a:pt x="269753" y="781449"/>
                  </a:lnTo>
                  <a:cubicBezTo>
                    <a:pt x="120772" y="781449"/>
                    <a:pt x="0" y="660677"/>
                    <a:pt x="0" y="511696"/>
                  </a:cubicBezTo>
                  <a:lnTo>
                    <a:pt x="0" y="269753"/>
                  </a:lnTo>
                  <a:cubicBezTo>
                    <a:pt x="0" y="198210"/>
                    <a:pt x="28420" y="129597"/>
                    <a:pt x="79009" y="79009"/>
                  </a:cubicBezTo>
                  <a:cubicBezTo>
                    <a:pt x="129597" y="28420"/>
                    <a:pt x="198210" y="0"/>
                    <a:pt x="26975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16782" cy="819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4926176" flipH="1">
            <a:off x="-1094675" y="-1004839"/>
            <a:ext cx="5325630" cy="4715604"/>
          </a:xfrm>
          <a:custGeom>
            <a:avLst/>
            <a:gdLst/>
            <a:ahLst/>
            <a:cxnLst/>
            <a:rect l="l" t="t" r="r" b="b"/>
            <a:pathLst>
              <a:path w="5325630" h="4715604">
                <a:moveTo>
                  <a:pt x="5325630" y="0"/>
                </a:moveTo>
                <a:lnTo>
                  <a:pt x="0" y="0"/>
                </a:lnTo>
                <a:lnTo>
                  <a:pt x="0" y="4715604"/>
                </a:lnTo>
                <a:lnTo>
                  <a:pt x="5325630" y="4715604"/>
                </a:lnTo>
                <a:lnTo>
                  <a:pt x="532563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6682095" flipH="1">
            <a:off x="-1159436" y="-908106"/>
            <a:ext cx="5536926" cy="3722842"/>
          </a:xfrm>
          <a:custGeom>
            <a:avLst/>
            <a:gdLst/>
            <a:ahLst/>
            <a:cxnLst/>
            <a:rect l="l" t="t" r="r" b="b"/>
            <a:pathLst>
              <a:path w="5536926" h="3722842">
                <a:moveTo>
                  <a:pt x="5536926" y="0"/>
                </a:moveTo>
                <a:lnTo>
                  <a:pt x="0" y="0"/>
                </a:lnTo>
                <a:lnTo>
                  <a:pt x="0" y="3722842"/>
                </a:lnTo>
                <a:lnTo>
                  <a:pt x="5536926" y="3722842"/>
                </a:lnTo>
                <a:lnTo>
                  <a:pt x="5536926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7770387" flipH="1">
            <a:off x="2263816" y="1339870"/>
            <a:ext cx="1138491" cy="703794"/>
          </a:xfrm>
          <a:custGeom>
            <a:avLst/>
            <a:gdLst/>
            <a:ahLst/>
            <a:cxnLst/>
            <a:rect l="l" t="t" r="r" b="b"/>
            <a:pathLst>
              <a:path w="1138491" h="703794">
                <a:moveTo>
                  <a:pt x="1138491" y="0"/>
                </a:moveTo>
                <a:lnTo>
                  <a:pt x="0" y="0"/>
                </a:lnTo>
                <a:lnTo>
                  <a:pt x="0" y="703795"/>
                </a:lnTo>
                <a:lnTo>
                  <a:pt x="1138491" y="703795"/>
                </a:lnTo>
                <a:lnTo>
                  <a:pt x="113849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713093">
            <a:off x="-1111516" y="6111432"/>
            <a:ext cx="10104253" cy="7346358"/>
          </a:xfrm>
          <a:custGeom>
            <a:avLst/>
            <a:gdLst/>
            <a:ahLst/>
            <a:cxnLst/>
            <a:rect l="l" t="t" r="r" b="b"/>
            <a:pathLst>
              <a:path w="10104253" h="7346358">
                <a:moveTo>
                  <a:pt x="0" y="0"/>
                </a:moveTo>
                <a:lnTo>
                  <a:pt x="10104253" y="0"/>
                </a:lnTo>
                <a:lnTo>
                  <a:pt x="10104253" y="7346358"/>
                </a:lnTo>
                <a:lnTo>
                  <a:pt x="0" y="73463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1355520" y="4777326"/>
            <a:ext cx="7670667" cy="2084835"/>
            <a:chOff x="0" y="0"/>
            <a:chExt cx="2090291" cy="5681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29927" y="4676422"/>
            <a:ext cx="7670667" cy="2084835"/>
            <a:chOff x="0" y="0"/>
            <a:chExt cx="2090291" cy="5681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GB" sz="2000" dirty="0"/>
                <a:t>Recognising the strengths of an individual within a group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10437827" flipH="1" flipV="1">
            <a:off x="10588824" y="5129450"/>
            <a:ext cx="9038156" cy="8002877"/>
          </a:xfrm>
          <a:custGeom>
            <a:avLst/>
            <a:gdLst/>
            <a:ahLst/>
            <a:cxnLst/>
            <a:rect l="l" t="t" r="r" b="b"/>
            <a:pathLst>
              <a:path w="9038156" h="8002877">
                <a:moveTo>
                  <a:pt x="9038156" y="8002877"/>
                </a:moveTo>
                <a:lnTo>
                  <a:pt x="0" y="8002877"/>
                </a:lnTo>
                <a:lnTo>
                  <a:pt x="0" y="0"/>
                </a:lnTo>
                <a:lnTo>
                  <a:pt x="9038156" y="0"/>
                </a:lnTo>
                <a:lnTo>
                  <a:pt x="9038156" y="800287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9387406" y="4827777"/>
            <a:ext cx="7670667" cy="2084835"/>
            <a:chOff x="0" y="0"/>
            <a:chExt cx="2090291" cy="56812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61814" y="4726874"/>
            <a:ext cx="7670667" cy="2084835"/>
            <a:chOff x="0" y="0"/>
            <a:chExt cx="2090291" cy="5681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GB" sz="2000" dirty="0"/>
                <a:t>People feel appreciated and rewards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5520" y="7227909"/>
            <a:ext cx="7670667" cy="2084835"/>
            <a:chOff x="0" y="0"/>
            <a:chExt cx="2090291" cy="5681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9927" y="6987192"/>
            <a:ext cx="7787634" cy="2255643"/>
            <a:chOff x="0" y="-38100"/>
            <a:chExt cx="2122165" cy="614673"/>
          </a:xfrm>
        </p:grpSpPr>
        <p:sp>
          <p:nvSpPr>
            <p:cNvPr id="27" name="Freeform 27"/>
            <p:cNvSpPr/>
            <p:nvPr/>
          </p:nvSpPr>
          <p:spPr>
            <a:xfrm>
              <a:off x="31874" y="8446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GB" sz="2000" dirty="0"/>
                <a:t>Motivating people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 rot="-2224965">
            <a:off x="13283988" y="8630312"/>
            <a:ext cx="6805119" cy="1163057"/>
          </a:xfrm>
          <a:custGeom>
            <a:avLst/>
            <a:gdLst/>
            <a:ahLst/>
            <a:cxnLst/>
            <a:rect l="l" t="t" r="r" b="b"/>
            <a:pathLst>
              <a:path w="6805119" h="1163057">
                <a:moveTo>
                  <a:pt x="0" y="0"/>
                </a:moveTo>
                <a:lnTo>
                  <a:pt x="6805119" y="0"/>
                </a:lnTo>
                <a:lnTo>
                  <a:pt x="6805119" y="1163057"/>
                </a:lnTo>
                <a:lnTo>
                  <a:pt x="0" y="116305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0" name="Group 30"/>
          <p:cNvGrpSpPr/>
          <p:nvPr/>
        </p:nvGrpSpPr>
        <p:grpSpPr>
          <a:xfrm>
            <a:off x="9387406" y="7278361"/>
            <a:ext cx="7670667" cy="2084835"/>
            <a:chOff x="0" y="0"/>
            <a:chExt cx="2090291" cy="5681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261814" y="7177457"/>
            <a:ext cx="7670667" cy="2084835"/>
            <a:chOff x="0" y="0"/>
            <a:chExt cx="2090291" cy="56812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90291" cy="568127"/>
            </a:xfrm>
            <a:custGeom>
              <a:avLst/>
              <a:gdLst/>
              <a:ahLst/>
              <a:cxnLst/>
              <a:rect l="l" t="t" r="r" b="b"/>
              <a:pathLst>
                <a:path w="2090291" h="568127">
                  <a:moveTo>
                    <a:pt x="38353" y="0"/>
                  </a:moveTo>
                  <a:lnTo>
                    <a:pt x="2051938" y="0"/>
                  </a:lnTo>
                  <a:cubicBezTo>
                    <a:pt x="2062110" y="0"/>
                    <a:pt x="2071865" y="4041"/>
                    <a:pt x="2079058" y="11233"/>
                  </a:cubicBezTo>
                  <a:cubicBezTo>
                    <a:pt x="2086250" y="18426"/>
                    <a:pt x="2090291" y="28181"/>
                    <a:pt x="2090291" y="38353"/>
                  </a:cubicBezTo>
                  <a:lnTo>
                    <a:pt x="2090291" y="529774"/>
                  </a:lnTo>
                  <a:cubicBezTo>
                    <a:pt x="2090291" y="539946"/>
                    <a:pt x="2086250" y="549701"/>
                    <a:pt x="2079058" y="556893"/>
                  </a:cubicBezTo>
                  <a:cubicBezTo>
                    <a:pt x="2071865" y="564086"/>
                    <a:pt x="2062110" y="568127"/>
                    <a:pt x="2051938" y="568127"/>
                  </a:cubicBezTo>
                  <a:lnTo>
                    <a:pt x="38353" y="568127"/>
                  </a:lnTo>
                  <a:cubicBezTo>
                    <a:pt x="28181" y="568127"/>
                    <a:pt x="18426" y="564086"/>
                    <a:pt x="11233" y="556893"/>
                  </a:cubicBezTo>
                  <a:cubicBezTo>
                    <a:pt x="4041" y="549701"/>
                    <a:pt x="0" y="539946"/>
                    <a:pt x="0" y="529774"/>
                  </a:cubicBezTo>
                  <a:lnTo>
                    <a:pt x="0" y="38353"/>
                  </a:lnTo>
                  <a:cubicBezTo>
                    <a:pt x="0" y="28181"/>
                    <a:pt x="4041" y="18426"/>
                    <a:pt x="11233" y="11233"/>
                  </a:cubicBezTo>
                  <a:cubicBezTo>
                    <a:pt x="18426" y="4041"/>
                    <a:pt x="28181" y="0"/>
                    <a:pt x="3835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GB" sz="2000" dirty="0"/>
                <a:t>Performance increases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2090291" cy="6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 rot="2882598">
            <a:off x="505351" y="2979105"/>
            <a:ext cx="1046697" cy="1134121"/>
          </a:xfrm>
          <a:custGeom>
            <a:avLst/>
            <a:gdLst/>
            <a:ahLst/>
            <a:cxnLst/>
            <a:rect l="l" t="t" r="r" b="b"/>
            <a:pathLst>
              <a:path w="1046697" h="1134121">
                <a:moveTo>
                  <a:pt x="0" y="0"/>
                </a:moveTo>
                <a:lnTo>
                  <a:pt x="1046698" y="0"/>
                </a:lnTo>
                <a:lnTo>
                  <a:pt x="1046698" y="1134120"/>
                </a:lnTo>
                <a:lnTo>
                  <a:pt x="0" y="113412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6686547" y="699079"/>
            <a:ext cx="689467" cy="992689"/>
          </a:xfrm>
          <a:custGeom>
            <a:avLst/>
            <a:gdLst/>
            <a:ahLst/>
            <a:cxnLst/>
            <a:rect l="l" t="t" r="r" b="b"/>
            <a:pathLst>
              <a:path w="689467" h="992689">
                <a:moveTo>
                  <a:pt x="0" y="0"/>
                </a:moveTo>
                <a:lnTo>
                  <a:pt x="689468" y="0"/>
                </a:lnTo>
                <a:lnTo>
                  <a:pt x="689468" y="992689"/>
                </a:lnTo>
                <a:lnTo>
                  <a:pt x="0" y="99268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7376015" y="370779"/>
            <a:ext cx="456038" cy="656599"/>
          </a:xfrm>
          <a:custGeom>
            <a:avLst/>
            <a:gdLst/>
            <a:ahLst/>
            <a:cxnLst/>
            <a:rect l="l" t="t" r="r" b="b"/>
            <a:pathLst>
              <a:path w="456038" h="656599">
                <a:moveTo>
                  <a:pt x="0" y="0"/>
                </a:moveTo>
                <a:lnTo>
                  <a:pt x="456038" y="0"/>
                </a:lnTo>
                <a:lnTo>
                  <a:pt x="456038" y="656599"/>
                </a:lnTo>
                <a:lnTo>
                  <a:pt x="0" y="65659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Box 39"/>
          <p:cNvSpPr txBox="1"/>
          <p:nvPr/>
        </p:nvSpPr>
        <p:spPr>
          <a:xfrm>
            <a:off x="4012762" y="885011"/>
            <a:ext cx="10026849" cy="371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595"/>
              </a:lnSpc>
              <a:spcBef>
                <a:spcPct val="0"/>
              </a:spcBef>
            </a:pPr>
            <a:r>
              <a:rPr lang="en-US" sz="9500" b="1" u="none" strike="noStrike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The Advantages of Collective Leadership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271064" y="1943918"/>
            <a:ext cx="2415483" cy="1334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61"/>
              </a:lnSpc>
              <a:spcBef>
                <a:spcPct val="0"/>
              </a:spcBef>
            </a:pPr>
            <a:r>
              <a:rPr lang="en-US" sz="2895" spc="-144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P</a:t>
            </a:r>
            <a:r>
              <a:rPr lang="en-US" sz="2895" u="none" strike="noStrike" spc="-144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romoting diversity and innovation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792484">
            <a:off x="-1527014" y="7402815"/>
            <a:ext cx="4851287" cy="4812741"/>
          </a:xfrm>
          <a:custGeom>
            <a:avLst/>
            <a:gdLst/>
            <a:ahLst/>
            <a:cxnLst/>
            <a:rect l="l" t="t" r="r" b="b"/>
            <a:pathLst>
              <a:path w="4851287" h="4812741">
                <a:moveTo>
                  <a:pt x="0" y="0"/>
                </a:moveTo>
                <a:lnTo>
                  <a:pt x="4851287" y="0"/>
                </a:lnTo>
                <a:lnTo>
                  <a:pt x="4851287" y="4812741"/>
                </a:lnTo>
                <a:lnTo>
                  <a:pt x="0" y="48127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595383" y="5605198"/>
            <a:ext cx="7193821" cy="2903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160"/>
              </a:lnSpc>
              <a:spcBef>
                <a:spcPct val="0"/>
              </a:spcBef>
            </a:pPr>
            <a:r>
              <a:rPr lang="en-US" sz="11049" b="1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Styles of Leadership</a:t>
            </a:r>
          </a:p>
        </p:txBody>
      </p:sp>
      <p:sp>
        <p:nvSpPr>
          <p:cNvPr id="4" name="Freeform 4"/>
          <p:cNvSpPr/>
          <p:nvPr/>
        </p:nvSpPr>
        <p:spPr>
          <a:xfrm rot="-7932437">
            <a:off x="-2039125" y="9665830"/>
            <a:ext cx="7269015" cy="1242341"/>
          </a:xfrm>
          <a:custGeom>
            <a:avLst/>
            <a:gdLst/>
            <a:ahLst/>
            <a:cxnLst/>
            <a:rect l="l" t="t" r="r" b="b"/>
            <a:pathLst>
              <a:path w="7269015" h="1242341">
                <a:moveTo>
                  <a:pt x="0" y="0"/>
                </a:moveTo>
                <a:lnTo>
                  <a:pt x="7269015" y="0"/>
                </a:lnTo>
                <a:lnTo>
                  <a:pt x="7269015" y="1242340"/>
                </a:lnTo>
                <a:lnTo>
                  <a:pt x="0" y="12423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 rot="-134200">
            <a:off x="1495710" y="8579367"/>
            <a:ext cx="6742097" cy="915150"/>
            <a:chOff x="0" y="0"/>
            <a:chExt cx="2233501" cy="3031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3500" cy="303168"/>
            </a:xfrm>
            <a:custGeom>
              <a:avLst/>
              <a:gdLst/>
              <a:ahLst/>
              <a:cxnLst/>
              <a:rect l="l" t="t" r="r" b="b"/>
              <a:pathLst>
                <a:path w="2233500" h="303168">
                  <a:moveTo>
                    <a:pt x="43635" y="0"/>
                  </a:moveTo>
                  <a:lnTo>
                    <a:pt x="2189865" y="0"/>
                  </a:lnTo>
                  <a:cubicBezTo>
                    <a:pt x="2213964" y="0"/>
                    <a:pt x="2233500" y="19536"/>
                    <a:pt x="2233500" y="43635"/>
                  </a:cubicBezTo>
                  <a:lnTo>
                    <a:pt x="2233500" y="259533"/>
                  </a:lnTo>
                  <a:cubicBezTo>
                    <a:pt x="2233500" y="271106"/>
                    <a:pt x="2228903" y="282204"/>
                    <a:pt x="2220720" y="290388"/>
                  </a:cubicBezTo>
                  <a:cubicBezTo>
                    <a:pt x="2212537" y="298571"/>
                    <a:pt x="2201438" y="303168"/>
                    <a:pt x="2189865" y="303168"/>
                  </a:cubicBezTo>
                  <a:lnTo>
                    <a:pt x="43635" y="303168"/>
                  </a:lnTo>
                  <a:cubicBezTo>
                    <a:pt x="19536" y="303168"/>
                    <a:pt x="0" y="283632"/>
                    <a:pt x="0" y="259533"/>
                  </a:cubicBezTo>
                  <a:lnTo>
                    <a:pt x="0" y="43635"/>
                  </a:lnTo>
                  <a:cubicBezTo>
                    <a:pt x="0" y="19536"/>
                    <a:pt x="19536" y="0"/>
                    <a:pt x="43635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33501" cy="3412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4263504" flipH="1" flipV="1">
            <a:off x="14572135" y="-784973"/>
            <a:ext cx="5374330" cy="4758725"/>
          </a:xfrm>
          <a:custGeom>
            <a:avLst/>
            <a:gdLst/>
            <a:ahLst/>
            <a:cxnLst/>
            <a:rect l="l" t="t" r="r" b="b"/>
            <a:pathLst>
              <a:path w="5374330" h="4758725">
                <a:moveTo>
                  <a:pt x="5374330" y="4758725"/>
                </a:moveTo>
                <a:lnTo>
                  <a:pt x="0" y="4758725"/>
                </a:lnTo>
                <a:lnTo>
                  <a:pt x="0" y="0"/>
                </a:lnTo>
                <a:lnTo>
                  <a:pt x="5374330" y="0"/>
                </a:lnTo>
                <a:lnTo>
                  <a:pt x="5374330" y="4758725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flipH="1">
            <a:off x="9861819" y="6239345"/>
            <a:ext cx="8426181" cy="4047655"/>
          </a:xfrm>
          <a:custGeom>
            <a:avLst/>
            <a:gdLst/>
            <a:ahLst/>
            <a:cxnLst/>
            <a:rect l="l" t="t" r="r" b="b"/>
            <a:pathLst>
              <a:path w="8426181" h="4047655">
                <a:moveTo>
                  <a:pt x="8426181" y="0"/>
                </a:moveTo>
                <a:lnTo>
                  <a:pt x="0" y="0"/>
                </a:lnTo>
                <a:lnTo>
                  <a:pt x="0" y="4047655"/>
                </a:lnTo>
                <a:lnTo>
                  <a:pt x="8426181" y="4047655"/>
                </a:lnTo>
                <a:lnTo>
                  <a:pt x="842618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8789203" y="5786913"/>
            <a:ext cx="7854768" cy="3715813"/>
            <a:chOff x="0" y="0"/>
            <a:chExt cx="2140459" cy="10125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40459" cy="1012575"/>
            </a:xfrm>
            <a:custGeom>
              <a:avLst/>
              <a:gdLst/>
              <a:ahLst/>
              <a:cxnLst/>
              <a:rect l="l" t="t" r="r" b="b"/>
              <a:pathLst>
                <a:path w="2140459" h="1012575">
                  <a:moveTo>
                    <a:pt x="37454" y="0"/>
                  </a:moveTo>
                  <a:lnTo>
                    <a:pt x="2103005" y="0"/>
                  </a:lnTo>
                  <a:cubicBezTo>
                    <a:pt x="2123690" y="0"/>
                    <a:pt x="2140459" y="16769"/>
                    <a:pt x="2140459" y="37454"/>
                  </a:cubicBezTo>
                  <a:lnTo>
                    <a:pt x="2140459" y="975121"/>
                  </a:lnTo>
                  <a:cubicBezTo>
                    <a:pt x="2140459" y="995807"/>
                    <a:pt x="2123690" y="1012575"/>
                    <a:pt x="2103005" y="1012575"/>
                  </a:cubicBezTo>
                  <a:lnTo>
                    <a:pt x="37454" y="1012575"/>
                  </a:lnTo>
                  <a:cubicBezTo>
                    <a:pt x="16769" y="1012575"/>
                    <a:pt x="0" y="995807"/>
                    <a:pt x="0" y="975121"/>
                  </a:cubicBezTo>
                  <a:lnTo>
                    <a:pt x="0" y="37454"/>
                  </a:lnTo>
                  <a:cubicBezTo>
                    <a:pt x="0" y="16769"/>
                    <a:pt x="16769" y="0"/>
                    <a:pt x="37454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140459" cy="1050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660597" y="5467258"/>
            <a:ext cx="7979907" cy="4035467"/>
            <a:chOff x="0" y="-38100"/>
            <a:chExt cx="2174560" cy="1099682"/>
          </a:xfrm>
        </p:grpSpPr>
        <p:sp>
          <p:nvSpPr>
            <p:cNvPr id="14" name="Freeform 14"/>
            <p:cNvSpPr/>
            <p:nvPr/>
          </p:nvSpPr>
          <p:spPr>
            <a:xfrm>
              <a:off x="34101" y="49007"/>
              <a:ext cx="2140459" cy="1012575"/>
            </a:xfrm>
            <a:custGeom>
              <a:avLst/>
              <a:gdLst/>
              <a:ahLst/>
              <a:cxnLst/>
              <a:rect l="l" t="t" r="r" b="b"/>
              <a:pathLst>
                <a:path w="2140459" h="1012575">
                  <a:moveTo>
                    <a:pt x="37454" y="0"/>
                  </a:moveTo>
                  <a:lnTo>
                    <a:pt x="2103005" y="0"/>
                  </a:lnTo>
                  <a:cubicBezTo>
                    <a:pt x="2123690" y="0"/>
                    <a:pt x="2140459" y="16769"/>
                    <a:pt x="2140459" y="37454"/>
                  </a:cubicBezTo>
                  <a:lnTo>
                    <a:pt x="2140459" y="975121"/>
                  </a:lnTo>
                  <a:cubicBezTo>
                    <a:pt x="2140459" y="995807"/>
                    <a:pt x="2123690" y="1012575"/>
                    <a:pt x="2103005" y="1012575"/>
                  </a:cubicBezTo>
                  <a:lnTo>
                    <a:pt x="37454" y="1012575"/>
                  </a:lnTo>
                  <a:cubicBezTo>
                    <a:pt x="16769" y="1012575"/>
                    <a:pt x="0" y="995807"/>
                    <a:pt x="0" y="975121"/>
                  </a:cubicBezTo>
                  <a:lnTo>
                    <a:pt x="0" y="37454"/>
                  </a:lnTo>
                  <a:cubicBezTo>
                    <a:pt x="0" y="16769"/>
                    <a:pt x="16769" y="0"/>
                    <a:pt x="37454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GB" sz="2000" b="1" dirty="0">
                  <a:solidFill>
                    <a:srgbClr val="2B503F"/>
                  </a:solidFill>
                  <a:latin typeface="Montserrat Medium"/>
                  <a:cs typeface="Montserrat Medium"/>
                </a:rPr>
                <a:t>You can find different styles of leadership on the internet</a:t>
              </a:r>
            </a:p>
            <a:p>
              <a:r>
                <a:rPr lang="en-GB" sz="2000" b="1" dirty="0">
                  <a:solidFill>
                    <a:srgbClr val="2B503F"/>
                  </a:solidFill>
                  <a:latin typeface="Montserrat Medium"/>
                  <a:cs typeface="Montserrat Medium"/>
                </a:rPr>
                <a:t>From autocratic to participative, and many in between</a:t>
              </a:r>
            </a:p>
            <a:p>
              <a:endParaRPr lang="en-GB" sz="2000" b="1" dirty="0">
                <a:solidFill>
                  <a:srgbClr val="2B503F"/>
                </a:solidFill>
                <a:latin typeface="Montserrat Medium"/>
                <a:cs typeface="Montserrat Medium"/>
              </a:endParaRPr>
            </a:p>
            <a:p>
              <a:r>
                <a:rPr lang="en-GB" sz="2000" b="1" dirty="0">
                  <a:solidFill>
                    <a:srgbClr val="2B503F"/>
                  </a:solidFill>
                  <a:latin typeface="Montserrat Medium"/>
                  <a:cs typeface="Montserrat Medium"/>
                </a:rPr>
                <a:t>The following ingredients contribute to the style::</a:t>
              </a:r>
            </a:p>
            <a:p>
              <a:endParaRPr lang="en-GB" sz="2000" dirty="0"/>
            </a:p>
            <a:p>
              <a:r>
                <a:rPr lang="en-US" sz="2000" b="1" dirty="0">
                  <a:solidFill>
                    <a:srgbClr val="2B503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Ideas, Information, Interaction,  (3I)</a:t>
              </a:r>
            </a:p>
            <a:p>
              <a:endParaRPr lang="en-US" sz="2000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endParaRPr lang="en-US" sz="2000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r>
                <a:rPr lang="en-US" sz="2000" b="1" dirty="0">
                  <a:solidFill>
                    <a:srgbClr val="2B503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Control, compliance, compartmentalization (3 C)</a:t>
              </a:r>
            </a:p>
            <a:p>
              <a:endParaRPr lang="en-US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endParaRPr lang="en-US" sz="1800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endParaRPr lang="en-GB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40459" cy="1050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1813703">
            <a:off x="13358109" y="447172"/>
            <a:ext cx="6805119" cy="1163057"/>
          </a:xfrm>
          <a:custGeom>
            <a:avLst/>
            <a:gdLst/>
            <a:ahLst/>
            <a:cxnLst/>
            <a:rect l="l" t="t" r="r" b="b"/>
            <a:pathLst>
              <a:path w="6805119" h="1163057">
                <a:moveTo>
                  <a:pt x="0" y="0"/>
                </a:moveTo>
                <a:lnTo>
                  <a:pt x="6805120" y="0"/>
                </a:lnTo>
                <a:lnTo>
                  <a:pt x="6805120" y="1163056"/>
                </a:lnTo>
                <a:lnTo>
                  <a:pt x="0" y="11630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0" y="14172"/>
            <a:ext cx="7124722" cy="5267176"/>
          </a:xfrm>
          <a:custGeom>
            <a:avLst/>
            <a:gdLst/>
            <a:ahLst/>
            <a:cxnLst/>
            <a:rect l="l" t="t" r="r" b="b"/>
            <a:pathLst>
              <a:path w="7124722" h="5267176">
                <a:moveTo>
                  <a:pt x="0" y="0"/>
                </a:moveTo>
                <a:lnTo>
                  <a:pt x="7124722" y="0"/>
                </a:lnTo>
                <a:lnTo>
                  <a:pt x="7124722" y="5267176"/>
                </a:lnTo>
                <a:lnTo>
                  <a:pt x="0" y="52671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8" name="Group 18"/>
          <p:cNvGrpSpPr/>
          <p:nvPr/>
        </p:nvGrpSpPr>
        <p:grpSpPr>
          <a:xfrm>
            <a:off x="793106" y="426163"/>
            <a:ext cx="14919982" cy="4482232"/>
            <a:chOff x="0" y="0"/>
            <a:chExt cx="2311496" cy="69441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11496" cy="694415"/>
            </a:xfrm>
            <a:custGeom>
              <a:avLst/>
              <a:gdLst/>
              <a:ahLst/>
              <a:cxnLst/>
              <a:rect l="l" t="t" r="r" b="b"/>
              <a:pathLst>
                <a:path w="2311496" h="694415">
                  <a:moveTo>
                    <a:pt x="2232078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614997"/>
                  </a:lnTo>
                  <a:cubicBezTo>
                    <a:pt x="43699" y="614997"/>
                    <a:pt x="79418" y="650336"/>
                    <a:pt x="79418" y="694415"/>
                  </a:cubicBezTo>
                  <a:lnTo>
                    <a:pt x="2232078" y="694415"/>
                  </a:lnTo>
                  <a:cubicBezTo>
                    <a:pt x="2232078" y="650716"/>
                    <a:pt x="2267417" y="614997"/>
                    <a:pt x="2311496" y="614997"/>
                  </a:cubicBezTo>
                  <a:lnTo>
                    <a:pt x="2311496" y="79418"/>
                  </a:lnTo>
                  <a:cubicBezTo>
                    <a:pt x="2267796" y="79418"/>
                    <a:pt x="2232078" y="44079"/>
                    <a:pt x="2232078" y="0"/>
                  </a:cubicBezTo>
                  <a:close/>
                </a:path>
              </a:pathLst>
            </a:custGeom>
            <a:blipFill>
              <a:blip r:embed="rId13"/>
              <a:stretch>
                <a:fillRect t="-60956" b="-60956"/>
              </a:stretch>
            </a:blipFill>
            <a:ln w="38100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079914" y="4128972"/>
            <a:ext cx="850504" cy="1224548"/>
          </a:xfrm>
          <a:custGeom>
            <a:avLst/>
            <a:gdLst/>
            <a:ahLst/>
            <a:cxnLst/>
            <a:rect l="l" t="t" r="r" b="b"/>
            <a:pathLst>
              <a:path w="850504" h="1224548">
                <a:moveTo>
                  <a:pt x="0" y="0"/>
                </a:moveTo>
                <a:lnTo>
                  <a:pt x="850504" y="0"/>
                </a:lnTo>
                <a:lnTo>
                  <a:pt x="850504" y="1224548"/>
                </a:lnTo>
                <a:lnTo>
                  <a:pt x="0" y="12245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2258859" y="328091"/>
            <a:ext cx="769953" cy="1108571"/>
          </a:xfrm>
          <a:custGeom>
            <a:avLst/>
            <a:gdLst/>
            <a:ahLst/>
            <a:cxnLst/>
            <a:rect l="l" t="t" r="r" b="b"/>
            <a:pathLst>
              <a:path w="769953" h="1108571">
                <a:moveTo>
                  <a:pt x="0" y="0"/>
                </a:moveTo>
                <a:lnTo>
                  <a:pt x="769953" y="0"/>
                </a:lnTo>
                <a:lnTo>
                  <a:pt x="769953" y="1108571"/>
                </a:lnTo>
                <a:lnTo>
                  <a:pt x="0" y="11085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 rot="-134200">
            <a:off x="1682135" y="8793586"/>
            <a:ext cx="6326342" cy="478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8"/>
              </a:lnSpc>
              <a:spcBef>
                <a:spcPct val="0"/>
              </a:spcBef>
            </a:pPr>
            <a:r>
              <a:rPr lang="en-US" sz="3096" spc="-154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Navigating Different Approaches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543154" flipH="1" flipV="1">
            <a:off x="12330293" y="6696528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4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4" y="0"/>
                </a:lnTo>
                <a:lnTo>
                  <a:pt x="6187204" y="54784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 flipV="1">
            <a:off x="-1615365" y="-2144447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3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3" y="0"/>
                </a:lnTo>
                <a:lnTo>
                  <a:pt x="6187203" y="54784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9606684">
            <a:off x="12442244" y="8044894"/>
            <a:ext cx="8297203" cy="2036586"/>
          </a:xfrm>
          <a:custGeom>
            <a:avLst/>
            <a:gdLst/>
            <a:ahLst/>
            <a:cxnLst/>
            <a:rect l="l" t="t" r="r" b="b"/>
            <a:pathLst>
              <a:path w="8297203" h="2036586">
                <a:moveTo>
                  <a:pt x="0" y="0"/>
                </a:moveTo>
                <a:lnTo>
                  <a:pt x="8297203" y="0"/>
                </a:lnTo>
                <a:lnTo>
                  <a:pt x="8297203" y="2036586"/>
                </a:lnTo>
                <a:lnTo>
                  <a:pt x="0" y="20365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8657050">
            <a:off x="12969766" y="8943575"/>
            <a:ext cx="1117056" cy="1210356"/>
          </a:xfrm>
          <a:custGeom>
            <a:avLst/>
            <a:gdLst/>
            <a:ahLst/>
            <a:cxnLst/>
            <a:rect l="l" t="t" r="r" b="b"/>
            <a:pathLst>
              <a:path w="1117056" h="1210356">
                <a:moveTo>
                  <a:pt x="0" y="0"/>
                </a:moveTo>
                <a:lnTo>
                  <a:pt x="1117057" y="0"/>
                </a:lnTo>
                <a:lnTo>
                  <a:pt x="1117057" y="1210356"/>
                </a:lnTo>
                <a:lnTo>
                  <a:pt x="0" y="12103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102157">
            <a:off x="-4108316" y="266700"/>
            <a:ext cx="9768188" cy="1669472"/>
          </a:xfrm>
          <a:custGeom>
            <a:avLst/>
            <a:gdLst/>
            <a:ahLst/>
            <a:cxnLst/>
            <a:rect l="l" t="t" r="r" b="b"/>
            <a:pathLst>
              <a:path w="9768188" h="1669472">
                <a:moveTo>
                  <a:pt x="0" y="0"/>
                </a:moveTo>
                <a:lnTo>
                  <a:pt x="9768188" y="0"/>
                </a:lnTo>
                <a:lnTo>
                  <a:pt x="9768188" y="1669472"/>
                </a:lnTo>
                <a:lnTo>
                  <a:pt x="0" y="16694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3018646" y="311398"/>
            <a:ext cx="603853" cy="869422"/>
          </a:xfrm>
          <a:custGeom>
            <a:avLst/>
            <a:gdLst/>
            <a:ahLst/>
            <a:cxnLst/>
            <a:rect l="l" t="t" r="r" b="b"/>
            <a:pathLst>
              <a:path w="603853" h="869422">
                <a:moveTo>
                  <a:pt x="0" y="0"/>
                </a:moveTo>
                <a:lnTo>
                  <a:pt x="603853" y="0"/>
                </a:lnTo>
                <a:lnTo>
                  <a:pt x="603853" y="869422"/>
                </a:lnTo>
                <a:lnTo>
                  <a:pt x="0" y="8694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4956387">
            <a:off x="10957087" y="-6760661"/>
            <a:ext cx="9562086" cy="9486110"/>
          </a:xfrm>
          <a:custGeom>
            <a:avLst/>
            <a:gdLst/>
            <a:ahLst/>
            <a:cxnLst/>
            <a:rect l="l" t="t" r="r" b="b"/>
            <a:pathLst>
              <a:path w="9562086" h="9486110">
                <a:moveTo>
                  <a:pt x="0" y="0"/>
                </a:moveTo>
                <a:lnTo>
                  <a:pt x="9562086" y="0"/>
                </a:lnTo>
                <a:lnTo>
                  <a:pt x="9562086" y="9486110"/>
                </a:lnTo>
                <a:lnTo>
                  <a:pt x="0" y="94861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 rot="-134200">
            <a:off x="14248283" y="1613166"/>
            <a:ext cx="2979693" cy="1663363"/>
            <a:chOff x="0" y="0"/>
            <a:chExt cx="888492" cy="4959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8492" cy="495985"/>
            </a:xfrm>
            <a:custGeom>
              <a:avLst/>
              <a:gdLst/>
              <a:ahLst/>
              <a:cxnLst/>
              <a:rect l="l" t="t" r="r" b="b"/>
              <a:pathLst>
                <a:path w="888492" h="495985">
                  <a:moveTo>
                    <a:pt x="247993" y="0"/>
                  </a:moveTo>
                  <a:lnTo>
                    <a:pt x="640499" y="0"/>
                  </a:lnTo>
                  <a:cubicBezTo>
                    <a:pt x="777461" y="0"/>
                    <a:pt x="888492" y="111030"/>
                    <a:pt x="888492" y="247993"/>
                  </a:cubicBezTo>
                  <a:lnTo>
                    <a:pt x="888492" y="247993"/>
                  </a:lnTo>
                  <a:cubicBezTo>
                    <a:pt x="888492" y="384955"/>
                    <a:pt x="777461" y="495985"/>
                    <a:pt x="640499" y="495985"/>
                  </a:cubicBezTo>
                  <a:lnTo>
                    <a:pt x="247993" y="495985"/>
                  </a:lnTo>
                  <a:cubicBezTo>
                    <a:pt x="111030" y="495985"/>
                    <a:pt x="0" y="384955"/>
                    <a:pt x="0" y="247993"/>
                  </a:cubicBezTo>
                  <a:lnTo>
                    <a:pt x="0" y="247993"/>
                  </a:lnTo>
                  <a:cubicBezTo>
                    <a:pt x="0" y="111030"/>
                    <a:pt x="111030" y="0"/>
                    <a:pt x="24799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88492" cy="5340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680099">
            <a:off x="-1014882" y="5748456"/>
            <a:ext cx="9562086" cy="9486110"/>
          </a:xfrm>
          <a:custGeom>
            <a:avLst/>
            <a:gdLst/>
            <a:ahLst/>
            <a:cxnLst/>
            <a:rect l="l" t="t" r="r" b="b"/>
            <a:pathLst>
              <a:path w="9562086" h="9486110">
                <a:moveTo>
                  <a:pt x="0" y="0"/>
                </a:moveTo>
                <a:lnTo>
                  <a:pt x="9562086" y="0"/>
                </a:lnTo>
                <a:lnTo>
                  <a:pt x="9562086" y="9486110"/>
                </a:lnTo>
                <a:lnTo>
                  <a:pt x="0" y="94861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1169574" y="3928444"/>
            <a:ext cx="4301998" cy="4750316"/>
            <a:chOff x="0" y="0"/>
            <a:chExt cx="1172314" cy="12944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72314" cy="1294482"/>
            </a:xfrm>
            <a:custGeom>
              <a:avLst/>
              <a:gdLst/>
              <a:ahLst/>
              <a:cxnLst/>
              <a:rect l="l" t="t" r="r" b="b"/>
              <a:pathLst>
                <a:path w="1172314" h="1294482">
                  <a:moveTo>
                    <a:pt x="68385" y="0"/>
                  </a:moveTo>
                  <a:lnTo>
                    <a:pt x="1103928" y="0"/>
                  </a:lnTo>
                  <a:cubicBezTo>
                    <a:pt x="1122065" y="0"/>
                    <a:pt x="1139459" y="7205"/>
                    <a:pt x="1152284" y="20030"/>
                  </a:cubicBezTo>
                  <a:cubicBezTo>
                    <a:pt x="1165109" y="32854"/>
                    <a:pt x="1172314" y="50248"/>
                    <a:pt x="1172314" y="68385"/>
                  </a:cubicBezTo>
                  <a:lnTo>
                    <a:pt x="1172314" y="1226097"/>
                  </a:lnTo>
                  <a:cubicBezTo>
                    <a:pt x="1172314" y="1244234"/>
                    <a:pt x="1165109" y="1261628"/>
                    <a:pt x="1152284" y="1274453"/>
                  </a:cubicBezTo>
                  <a:cubicBezTo>
                    <a:pt x="1139459" y="1287277"/>
                    <a:pt x="1122065" y="1294482"/>
                    <a:pt x="1103928" y="1294482"/>
                  </a:cubicBezTo>
                  <a:lnTo>
                    <a:pt x="68385" y="1294482"/>
                  </a:lnTo>
                  <a:cubicBezTo>
                    <a:pt x="50248" y="1294482"/>
                    <a:pt x="32854" y="1287277"/>
                    <a:pt x="20030" y="1274453"/>
                  </a:cubicBezTo>
                  <a:cubicBezTo>
                    <a:pt x="7205" y="1261628"/>
                    <a:pt x="0" y="1244234"/>
                    <a:pt x="0" y="1226097"/>
                  </a:cubicBezTo>
                  <a:lnTo>
                    <a:pt x="0" y="68385"/>
                  </a:lnTo>
                  <a:cubicBezTo>
                    <a:pt x="0" y="50248"/>
                    <a:pt x="7205" y="32854"/>
                    <a:pt x="20030" y="20030"/>
                  </a:cubicBezTo>
                  <a:cubicBezTo>
                    <a:pt x="32854" y="7205"/>
                    <a:pt x="50248" y="0"/>
                    <a:pt x="68385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72314" cy="13325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1639" y="2817196"/>
            <a:ext cx="4363292" cy="6110393"/>
            <a:chOff x="0" y="-38100"/>
            <a:chExt cx="1189017" cy="1665109"/>
          </a:xfrm>
        </p:grpSpPr>
        <p:sp>
          <p:nvSpPr>
            <p:cNvPr id="17" name="Freeform 17"/>
            <p:cNvSpPr/>
            <p:nvPr/>
          </p:nvSpPr>
          <p:spPr>
            <a:xfrm>
              <a:off x="16703" y="318197"/>
              <a:ext cx="1172314" cy="1308812"/>
            </a:xfrm>
            <a:custGeom>
              <a:avLst/>
              <a:gdLst/>
              <a:ahLst/>
              <a:cxnLst/>
              <a:rect l="l" t="t" r="r" b="b"/>
              <a:pathLst>
                <a:path w="1172314" h="1308812">
                  <a:moveTo>
                    <a:pt x="68385" y="0"/>
                  </a:moveTo>
                  <a:lnTo>
                    <a:pt x="1103928" y="0"/>
                  </a:lnTo>
                  <a:cubicBezTo>
                    <a:pt x="1122065" y="0"/>
                    <a:pt x="1139459" y="7205"/>
                    <a:pt x="1152284" y="20030"/>
                  </a:cubicBezTo>
                  <a:cubicBezTo>
                    <a:pt x="1165109" y="32854"/>
                    <a:pt x="1172314" y="50248"/>
                    <a:pt x="1172314" y="68385"/>
                  </a:cubicBezTo>
                  <a:lnTo>
                    <a:pt x="1172314" y="1240427"/>
                  </a:lnTo>
                  <a:cubicBezTo>
                    <a:pt x="1172314" y="1278195"/>
                    <a:pt x="1141696" y="1308812"/>
                    <a:pt x="1103928" y="1308812"/>
                  </a:cubicBezTo>
                  <a:lnTo>
                    <a:pt x="68385" y="1308812"/>
                  </a:lnTo>
                  <a:cubicBezTo>
                    <a:pt x="50248" y="1308812"/>
                    <a:pt x="32854" y="1301607"/>
                    <a:pt x="20030" y="1288782"/>
                  </a:cubicBezTo>
                  <a:cubicBezTo>
                    <a:pt x="7205" y="1275958"/>
                    <a:pt x="0" y="1258564"/>
                    <a:pt x="0" y="1240427"/>
                  </a:cubicBezTo>
                  <a:lnTo>
                    <a:pt x="0" y="68385"/>
                  </a:lnTo>
                  <a:cubicBezTo>
                    <a:pt x="0" y="50248"/>
                    <a:pt x="7205" y="32854"/>
                    <a:pt x="20030" y="20030"/>
                  </a:cubicBezTo>
                  <a:cubicBezTo>
                    <a:pt x="32854" y="7205"/>
                    <a:pt x="50248" y="0"/>
                    <a:pt x="68385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sz="2000" dirty="0"/>
            </a:p>
            <a:p>
              <a:r>
                <a:rPr lang="en-GB" sz="2000" dirty="0"/>
                <a:t>Passing micro management, creating space for input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172314" cy="1346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216815" y="3928444"/>
            <a:ext cx="4301998" cy="4750316"/>
            <a:chOff x="0" y="0"/>
            <a:chExt cx="1172314" cy="129448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72314" cy="1294482"/>
            </a:xfrm>
            <a:custGeom>
              <a:avLst/>
              <a:gdLst/>
              <a:ahLst/>
              <a:cxnLst/>
              <a:rect l="l" t="t" r="r" b="b"/>
              <a:pathLst>
                <a:path w="1172314" h="1294482">
                  <a:moveTo>
                    <a:pt x="68385" y="0"/>
                  </a:moveTo>
                  <a:lnTo>
                    <a:pt x="1103928" y="0"/>
                  </a:lnTo>
                  <a:cubicBezTo>
                    <a:pt x="1122065" y="0"/>
                    <a:pt x="1139459" y="7205"/>
                    <a:pt x="1152284" y="20030"/>
                  </a:cubicBezTo>
                  <a:cubicBezTo>
                    <a:pt x="1165109" y="32854"/>
                    <a:pt x="1172314" y="50248"/>
                    <a:pt x="1172314" y="68385"/>
                  </a:cubicBezTo>
                  <a:lnTo>
                    <a:pt x="1172314" y="1226097"/>
                  </a:lnTo>
                  <a:cubicBezTo>
                    <a:pt x="1172314" y="1244234"/>
                    <a:pt x="1165109" y="1261628"/>
                    <a:pt x="1152284" y="1274453"/>
                  </a:cubicBezTo>
                  <a:cubicBezTo>
                    <a:pt x="1139459" y="1287277"/>
                    <a:pt x="1122065" y="1294482"/>
                    <a:pt x="1103928" y="1294482"/>
                  </a:cubicBezTo>
                  <a:lnTo>
                    <a:pt x="68385" y="1294482"/>
                  </a:lnTo>
                  <a:cubicBezTo>
                    <a:pt x="50248" y="1294482"/>
                    <a:pt x="32854" y="1287277"/>
                    <a:pt x="20030" y="1274453"/>
                  </a:cubicBezTo>
                  <a:cubicBezTo>
                    <a:pt x="7205" y="1261628"/>
                    <a:pt x="0" y="1244234"/>
                    <a:pt x="0" y="1226097"/>
                  </a:cubicBezTo>
                  <a:lnTo>
                    <a:pt x="0" y="68385"/>
                  </a:lnTo>
                  <a:cubicBezTo>
                    <a:pt x="0" y="50248"/>
                    <a:pt x="7205" y="32854"/>
                    <a:pt x="20030" y="20030"/>
                  </a:cubicBezTo>
                  <a:cubicBezTo>
                    <a:pt x="32854" y="7205"/>
                    <a:pt x="50248" y="0"/>
                    <a:pt x="68385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172314" cy="13325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208501" y="4124687"/>
            <a:ext cx="4301998" cy="4802902"/>
            <a:chOff x="0" y="0"/>
            <a:chExt cx="1172314" cy="130881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314" cy="1308812"/>
            </a:xfrm>
            <a:custGeom>
              <a:avLst/>
              <a:gdLst/>
              <a:ahLst/>
              <a:cxnLst/>
              <a:rect l="l" t="t" r="r" b="b"/>
              <a:pathLst>
                <a:path w="1172314" h="1308812">
                  <a:moveTo>
                    <a:pt x="68385" y="0"/>
                  </a:moveTo>
                  <a:lnTo>
                    <a:pt x="1103928" y="0"/>
                  </a:lnTo>
                  <a:cubicBezTo>
                    <a:pt x="1122065" y="0"/>
                    <a:pt x="1139459" y="7205"/>
                    <a:pt x="1152284" y="20030"/>
                  </a:cubicBezTo>
                  <a:cubicBezTo>
                    <a:pt x="1165109" y="32854"/>
                    <a:pt x="1172314" y="50248"/>
                    <a:pt x="1172314" y="68385"/>
                  </a:cubicBezTo>
                  <a:lnTo>
                    <a:pt x="1172314" y="1240427"/>
                  </a:lnTo>
                  <a:cubicBezTo>
                    <a:pt x="1172314" y="1278195"/>
                    <a:pt x="1141696" y="1308812"/>
                    <a:pt x="1103928" y="1308812"/>
                  </a:cubicBezTo>
                  <a:lnTo>
                    <a:pt x="68385" y="1308812"/>
                  </a:lnTo>
                  <a:cubicBezTo>
                    <a:pt x="50248" y="1308812"/>
                    <a:pt x="32854" y="1301607"/>
                    <a:pt x="20030" y="1288782"/>
                  </a:cubicBezTo>
                  <a:cubicBezTo>
                    <a:pt x="7205" y="1275958"/>
                    <a:pt x="0" y="1258564"/>
                    <a:pt x="0" y="1240427"/>
                  </a:cubicBezTo>
                  <a:lnTo>
                    <a:pt x="0" y="68385"/>
                  </a:lnTo>
                  <a:cubicBezTo>
                    <a:pt x="0" y="50248"/>
                    <a:pt x="7205" y="32854"/>
                    <a:pt x="20030" y="20030"/>
                  </a:cubicBezTo>
                  <a:cubicBezTo>
                    <a:pt x="32854" y="7205"/>
                    <a:pt x="50248" y="0"/>
                    <a:pt x="68385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sz="2000" dirty="0"/>
            </a:p>
            <a:p>
              <a:r>
                <a:rPr lang="en-GB" sz="2000" dirty="0"/>
                <a:t>Increasing motivation by recognition and rewards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172314" cy="1346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219632" y="3928444"/>
            <a:ext cx="4301998" cy="4750316"/>
            <a:chOff x="0" y="0"/>
            <a:chExt cx="1172314" cy="129448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72314" cy="1294482"/>
            </a:xfrm>
            <a:custGeom>
              <a:avLst/>
              <a:gdLst/>
              <a:ahLst/>
              <a:cxnLst/>
              <a:rect l="l" t="t" r="r" b="b"/>
              <a:pathLst>
                <a:path w="1172314" h="1294482">
                  <a:moveTo>
                    <a:pt x="68385" y="0"/>
                  </a:moveTo>
                  <a:lnTo>
                    <a:pt x="1103928" y="0"/>
                  </a:lnTo>
                  <a:cubicBezTo>
                    <a:pt x="1122065" y="0"/>
                    <a:pt x="1139459" y="7205"/>
                    <a:pt x="1152284" y="20030"/>
                  </a:cubicBezTo>
                  <a:cubicBezTo>
                    <a:pt x="1165109" y="32854"/>
                    <a:pt x="1172314" y="50248"/>
                    <a:pt x="1172314" y="68385"/>
                  </a:cubicBezTo>
                  <a:lnTo>
                    <a:pt x="1172314" y="1226097"/>
                  </a:lnTo>
                  <a:cubicBezTo>
                    <a:pt x="1172314" y="1244234"/>
                    <a:pt x="1165109" y="1261628"/>
                    <a:pt x="1152284" y="1274453"/>
                  </a:cubicBezTo>
                  <a:cubicBezTo>
                    <a:pt x="1139459" y="1287277"/>
                    <a:pt x="1122065" y="1294482"/>
                    <a:pt x="1103928" y="1294482"/>
                  </a:cubicBezTo>
                  <a:lnTo>
                    <a:pt x="68385" y="1294482"/>
                  </a:lnTo>
                  <a:cubicBezTo>
                    <a:pt x="50248" y="1294482"/>
                    <a:pt x="32854" y="1287277"/>
                    <a:pt x="20030" y="1274453"/>
                  </a:cubicBezTo>
                  <a:cubicBezTo>
                    <a:pt x="7205" y="1261628"/>
                    <a:pt x="0" y="1244234"/>
                    <a:pt x="0" y="1226097"/>
                  </a:cubicBezTo>
                  <a:lnTo>
                    <a:pt x="0" y="68385"/>
                  </a:lnTo>
                  <a:cubicBezTo>
                    <a:pt x="0" y="50248"/>
                    <a:pt x="7205" y="32854"/>
                    <a:pt x="20030" y="20030"/>
                  </a:cubicBezTo>
                  <a:cubicBezTo>
                    <a:pt x="32854" y="7205"/>
                    <a:pt x="50248" y="0"/>
                    <a:pt x="68385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172314" cy="13325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234069" y="4096913"/>
            <a:ext cx="4301998" cy="4802902"/>
            <a:chOff x="0" y="0"/>
            <a:chExt cx="1172314" cy="130881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72314" cy="1308812"/>
            </a:xfrm>
            <a:custGeom>
              <a:avLst/>
              <a:gdLst/>
              <a:ahLst/>
              <a:cxnLst/>
              <a:rect l="l" t="t" r="r" b="b"/>
              <a:pathLst>
                <a:path w="1172314" h="1308812">
                  <a:moveTo>
                    <a:pt x="68385" y="0"/>
                  </a:moveTo>
                  <a:lnTo>
                    <a:pt x="1103928" y="0"/>
                  </a:lnTo>
                  <a:cubicBezTo>
                    <a:pt x="1122065" y="0"/>
                    <a:pt x="1139459" y="7205"/>
                    <a:pt x="1152284" y="20030"/>
                  </a:cubicBezTo>
                  <a:cubicBezTo>
                    <a:pt x="1165109" y="32854"/>
                    <a:pt x="1172314" y="50248"/>
                    <a:pt x="1172314" y="68385"/>
                  </a:cubicBezTo>
                  <a:lnTo>
                    <a:pt x="1172314" y="1240427"/>
                  </a:lnTo>
                  <a:cubicBezTo>
                    <a:pt x="1172314" y="1278195"/>
                    <a:pt x="1141696" y="1308812"/>
                    <a:pt x="1103928" y="1308812"/>
                  </a:cubicBezTo>
                  <a:lnTo>
                    <a:pt x="68385" y="1308812"/>
                  </a:lnTo>
                  <a:cubicBezTo>
                    <a:pt x="50248" y="1308812"/>
                    <a:pt x="32854" y="1301607"/>
                    <a:pt x="20030" y="1288782"/>
                  </a:cubicBezTo>
                  <a:cubicBezTo>
                    <a:pt x="7205" y="1275958"/>
                    <a:pt x="0" y="1258564"/>
                    <a:pt x="0" y="1240427"/>
                  </a:cubicBezTo>
                  <a:lnTo>
                    <a:pt x="0" y="68385"/>
                  </a:lnTo>
                  <a:cubicBezTo>
                    <a:pt x="0" y="50248"/>
                    <a:pt x="7205" y="32854"/>
                    <a:pt x="20030" y="20030"/>
                  </a:cubicBezTo>
                  <a:cubicBezTo>
                    <a:pt x="32854" y="7205"/>
                    <a:pt x="50248" y="0"/>
                    <a:pt x="68385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r>
                <a:rPr lang="en-GB" sz="2000" dirty="0"/>
                <a:t>The culture of the bigger picture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172314" cy="1346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 rot="2407993">
            <a:off x="5937662" y="5785303"/>
            <a:ext cx="742626" cy="1089185"/>
          </a:xfrm>
          <a:custGeom>
            <a:avLst/>
            <a:gdLst/>
            <a:ahLst/>
            <a:cxnLst/>
            <a:rect l="l" t="t" r="r" b="b"/>
            <a:pathLst>
              <a:path w="742626" h="1089185">
                <a:moveTo>
                  <a:pt x="0" y="0"/>
                </a:moveTo>
                <a:lnTo>
                  <a:pt x="742626" y="0"/>
                </a:lnTo>
                <a:lnTo>
                  <a:pt x="742626" y="1089184"/>
                </a:lnTo>
                <a:lnTo>
                  <a:pt x="0" y="108918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 rot="2407993">
            <a:off x="11866744" y="5785303"/>
            <a:ext cx="742626" cy="1089185"/>
          </a:xfrm>
          <a:custGeom>
            <a:avLst/>
            <a:gdLst/>
            <a:ahLst/>
            <a:cxnLst/>
            <a:rect l="l" t="t" r="r" b="b"/>
            <a:pathLst>
              <a:path w="742626" h="1089185">
                <a:moveTo>
                  <a:pt x="0" y="0"/>
                </a:moveTo>
                <a:lnTo>
                  <a:pt x="742626" y="0"/>
                </a:lnTo>
                <a:lnTo>
                  <a:pt x="742626" y="1089184"/>
                </a:lnTo>
                <a:lnTo>
                  <a:pt x="0" y="108918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TextBox 33"/>
          <p:cNvSpPr txBox="1"/>
          <p:nvPr/>
        </p:nvSpPr>
        <p:spPr>
          <a:xfrm>
            <a:off x="1028700" y="1885670"/>
            <a:ext cx="13188260" cy="1448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585"/>
              </a:lnSpc>
              <a:spcBef>
                <a:spcPct val="0"/>
              </a:spcBef>
            </a:pPr>
            <a:r>
              <a:rPr lang="en-US" sz="10480" b="1" u="none" strike="noStrike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Getting Past Obstacles</a:t>
            </a:r>
          </a:p>
        </p:txBody>
      </p:sp>
      <p:sp>
        <p:nvSpPr>
          <p:cNvPr id="34" name="TextBox 34"/>
          <p:cNvSpPr txBox="1"/>
          <p:nvPr/>
        </p:nvSpPr>
        <p:spPr>
          <a:xfrm rot="-134200">
            <a:off x="14410015" y="1907350"/>
            <a:ext cx="2655859" cy="106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1"/>
              </a:lnSpc>
            </a:pPr>
            <a:r>
              <a:rPr lang="en-US" sz="3440" spc="-172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Strategies</a:t>
            </a:r>
          </a:p>
          <a:p>
            <a:pPr algn="ctr">
              <a:lnSpc>
                <a:spcPts val="4231"/>
              </a:lnSpc>
              <a:spcBef>
                <a:spcPct val="0"/>
              </a:spcBef>
            </a:pPr>
            <a:r>
              <a:rPr lang="en-US" sz="3440" spc="-172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for Success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78236" y="4125696"/>
            <a:ext cx="1722164" cy="737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469"/>
              </a:lnSpc>
              <a:spcBef>
                <a:spcPct val="0"/>
              </a:spcBef>
            </a:pPr>
            <a:r>
              <a:rPr lang="en-US" sz="5415" b="1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525478" y="4125696"/>
            <a:ext cx="1416878" cy="755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69"/>
              </a:lnSpc>
              <a:spcBef>
                <a:spcPct val="0"/>
              </a:spcBef>
            </a:pPr>
            <a:r>
              <a:rPr lang="en-US" sz="5415" b="1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528295" y="4125696"/>
            <a:ext cx="1394768" cy="755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69"/>
              </a:lnSpc>
              <a:spcBef>
                <a:spcPct val="0"/>
              </a:spcBef>
            </a:pPr>
            <a:r>
              <a:rPr lang="en-US" sz="5415" b="1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03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40876" y="4685949"/>
            <a:ext cx="12132673" cy="7376965"/>
          </a:xfrm>
          <a:custGeom>
            <a:avLst/>
            <a:gdLst/>
            <a:ahLst/>
            <a:cxnLst/>
            <a:rect l="l" t="t" r="r" b="b"/>
            <a:pathLst>
              <a:path w="12132673" h="7376965">
                <a:moveTo>
                  <a:pt x="0" y="0"/>
                </a:moveTo>
                <a:lnTo>
                  <a:pt x="12132673" y="0"/>
                </a:lnTo>
                <a:lnTo>
                  <a:pt x="12132673" y="7376965"/>
                </a:lnTo>
                <a:lnTo>
                  <a:pt x="0" y="73769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8480304">
            <a:off x="-2459431" y="-2417000"/>
            <a:ext cx="8633406" cy="5249324"/>
          </a:xfrm>
          <a:custGeom>
            <a:avLst/>
            <a:gdLst/>
            <a:ahLst/>
            <a:cxnLst/>
            <a:rect l="l" t="t" r="r" b="b"/>
            <a:pathLst>
              <a:path w="8633406" h="5249324">
                <a:moveTo>
                  <a:pt x="0" y="0"/>
                </a:moveTo>
                <a:lnTo>
                  <a:pt x="8633406" y="0"/>
                </a:lnTo>
                <a:lnTo>
                  <a:pt x="8633406" y="5249323"/>
                </a:lnTo>
                <a:lnTo>
                  <a:pt x="0" y="52493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466480" flipH="1">
            <a:off x="-442708" y="5149064"/>
            <a:ext cx="7285223" cy="6450734"/>
          </a:xfrm>
          <a:custGeom>
            <a:avLst/>
            <a:gdLst/>
            <a:ahLst/>
            <a:cxnLst/>
            <a:rect l="l" t="t" r="r" b="b"/>
            <a:pathLst>
              <a:path w="7285223" h="6450734">
                <a:moveTo>
                  <a:pt x="7285223" y="0"/>
                </a:moveTo>
                <a:lnTo>
                  <a:pt x="0" y="0"/>
                </a:lnTo>
                <a:lnTo>
                  <a:pt x="0" y="6450735"/>
                </a:lnTo>
                <a:lnTo>
                  <a:pt x="7285223" y="6450735"/>
                </a:lnTo>
                <a:lnTo>
                  <a:pt x="728522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1162382"/>
            <a:ext cx="9050782" cy="371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595"/>
              </a:lnSpc>
              <a:spcBef>
                <a:spcPct val="0"/>
              </a:spcBef>
            </a:pPr>
            <a:r>
              <a:rPr lang="en-US" sz="9500" b="1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Qualities of Successful Leaders</a:t>
            </a:r>
          </a:p>
        </p:txBody>
      </p:sp>
      <p:grpSp>
        <p:nvGrpSpPr>
          <p:cNvPr id="6" name="Group 6"/>
          <p:cNvGrpSpPr/>
          <p:nvPr/>
        </p:nvGrpSpPr>
        <p:grpSpPr>
          <a:xfrm rot="-714375">
            <a:off x="6861834" y="1743079"/>
            <a:ext cx="2633952" cy="1355132"/>
            <a:chOff x="0" y="0"/>
            <a:chExt cx="781509" cy="4020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81509" cy="402075"/>
            </a:xfrm>
            <a:custGeom>
              <a:avLst/>
              <a:gdLst/>
              <a:ahLst/>
              <a:cxnLst/>
              <a:rect l="l" t="t" r="r" b="b"/>
              <a:pathLst>
                <a:path w="781509" h="402075">
                  <a:moveTo>
                    <a:pt x="111693" y="0"/>
                  </a:moveTo>
                  <a:lnTo>
                    <a:pt x="669816" y="0"/>
                  </a:lnTo>
                  <a:cubicBezTo>
                    <a:pt x="731502" y="0"/>
                    <a:pt x="781509" y="50006"/>
                    <a:pt x="781509" y="111693"/>
                  </a:cubicBezTo>
                  <a:lnTo>
                    <a:pt x="781509" y="290383"/>
                  </a:lnTo>
                  <a:cubicBezTo>
                    <a:pt x="781509" y="352069"/>
                    <a:pt x="731502" y="402075"/>
                    <a:pt x="669816" y="402075"/>
                  </a:cubicBezTo>
                  <a:lnTo>
                    <a:pt x="111693" y="402075"/>
                  </a:lnTo>
                  <a:cubicBezTo>
                    <a:pt x="50006" y="402075"/>
                    <a:pt x="0" y="352069"/>
                    <a:pt x="0" y="290383"/>
                  </a:cubicBezTo>
                  <a:lnTo>
                    <a:pt x="0" y="111693"/>
                  </a:lnTo>
                  <a:cubicBezTo>
                    <a:pt x="0" y="50006"/>
                    <a:pt x="50006" y="0"/>
                    <a:pt x="11169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781509" cy="440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57305" y="5223521"/>
            <a:ext cx="9168777" cy="6625872"/>
            <a:chOff x="0" y="0"/>
            <a:chExt cx="2140459" cy="10125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0459" cy="1012575"/>
            </a:xfrm>
            <a:custGeom>
              <a:avLst/>
              <a:gdLst/>
              <a:ahLst/>
              <a:cxnLst/>
              <a:rect l="l" t="t" r="r" b="b"/>
              <a:pathLst>
                <a:path w="2140459" h="1012575">
                  <a:moveTo>
                    <a:pt x="37454" y="0"/>
                  </a:moveTo>
                  <a:lnTo>
                    <a:pt x="2103005" y="0"/>
                  </a:lnTo>
                  <a:cubicBezTo>
                    <a:pt x="2123690" y="0"/>
                    <a:pt x="2140459" y="16769"/>
                    <a:pt x="2140459" y="37454"/>
                  </a:cubicBezTo>
                  <a:lnTo>
                    <a:pt x="2140459" y="975121"/>
                  </a:lnTo>
                  <a:cubicBezTo>
                    <a:pt x="2140459" y="995807"/>
                    <a:pt x="2123690" y="1012575"/>
                    <a:pt x="2103005" y="1012575"/>
                  </a:cubicBezTo>
                  <a:lnTo>
                    <a:pt x="37454" y="1012575"/>
                  </a:lnTo>
                  <a:cubicBezTo>
                    <a:pt x="16769" y="1012575"/>
                    <a:pt x="0" y="995807"/>
                    <a:pt x="0" y="975121"/>
                  </a:cubicBezTo>
                  <a:lnTo>
                    <a:pt x="0" y="37454"/>
                  </a:lnTo>
                  <a:cubicBezTo>
                    <a:pt x="0" y="16769"/>
                    <a:pt x="16769" y="0"/>
                    <a:pt x="37454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40459" cy="1050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3750" y="5166030"/>
            <a:ext cx="9875100" cy="6683360"/>
            <a:chOff x="-232931" y="-72401"/>
            <a:chExt cx="2373390" cy="1142310"/>
          </a:xfrm>
        </p:grpSpPr>
        <p:sp>
          <p:nvSpPr>
            <p:cNvPr id="13" name="Freeform 13"/>
            <p:cNvSpPr/>
            <p:nvPr/>
          </p:nvSpPr>
          <p:spPr>
            <a:xfrm>
              <a:off x="-232931" y="-72401"/>
              <a:ext cx="1947600" cy="1142310"/>
            </a:xfrm>
            <a:custGeom>
              <a:avLst/>
              <a:gdLst/>
              <a:ahLst/>
              <a:cxnLst/>
              <a:rect l="l" t="t" r="r" b="b"/>
              <a:pathLst>
                <a:path w="2140459" h="1012575">
                  <a:moveTo>
                    <a:pt x="37454" y="0"/>
                  </a:moveTo>
                  <a:lnTo>
                    <a:pt x="2103005" y="0"/>
                  </a:lnTo>
                  <a:cubicBezTo>
                    <a:pt x="2123690" y="0"/>
                    <a:pt x="2140459" y="16769"/>
                    <a:pt x="2140459" y="37454"/>
                  </a:cubicBezTo>
                  <a:lnTo>
                    <a:pt x="2140459" y="975121"/>
                  </a:lnTo>
                  <a:cubicBezTo>
                    <a:pt x="2140459" y="995807"/>
                    <a:pt x="2123690" y="1012575"/>
                    <a:pt x="2103005" y="1012575"/>
                  </a:cubicBezTo>
                  <a:lnTo>
                    <a:pt x="37454" y="1012575"/>
                  </a:lnTo>
                  <a:cubicBezTo>
                    <a:pt x="16769" y="1012575"/>
                    <a:pt x="0" y="995807"/>
                    <a:pt x="0" y="975121"/>
                  </a:cubicBezTo>
                  <a:lnTo>
                    <a:pt x="0" y="37454"/>
                  </a:lnTo>
                  <a:cubicBezTo>
                    <a:pt x="0" y="16769"/>
                    <a:pt x="16769" y="0"/>
                    <a:pt x="37454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NL" sz="2800" dirty="0"/>
                <a:t>-Performing succesfully according to the mission, vision, goals, core values</a:t>
              </a:r>
            </a:p>
            <a:p>
              <a:r>
                <a:rPr lang="en-NL" sz="2800" dirty="0"/>
                <a:t>-Inspirational, creative and flexible</a:t>
              </a:r>
            </a:p>
            <a:p>
              <a:r>
                <a:rPr lang="en-NL" sz="2800" dirty="0"/>
                <a:t>-Recognise staff’s potential and build strong teams and organisation</a:t>
              </a:r>
            </a:p>
            <a:p>
              <a:r>
                <a:rPr lang="en-NL" sz="2800" dirty="0"/>
                <a:t>-Strengthen capacity: feedback/training</a:t>
              </a:r>
            </a:p>
            <a:p>
              <a:r>
                <a:rPr lang="en-NL" sz="2800" dirty="0"/>
                <a:t>-Provide good working facilities</a:t>
              </a:r>
            </a:p>
            <a:p>
              <a:r>
                <a:rPr lang="en-NL" sz="2800" dirty="0"/>
                <a:t>-Motivate: recognition and rewards</a:t>
              </a:r>
            </a:p>
            <a:p>
              <a:r>
                <a:rPr lang="en-NL" sz="2800" dirty="0"/>
                <a:t>-</a:t>
              </a:r>
              <a:r>
                <a:rPr lang="en-GB" sz="2800" dirty="0"/>
                <a:t>A</a:t>
              </a:r>
              <a:r>
                <a:rPr lang="en-NL" sz="2800" dirty="0"/>
                <a:t> clear referencing system (strategy and indicators: what is a good teamleader: We want to be great, 2022: 185</a:t>
              </a:r>
            </a:p>
            <a:p>
              <a:endParaRPr lang="en-NL" sz="280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40459" cy="1050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2700000" flipV="1">
            <a:off x="13750720" y="7898297"/>
            <a:ext cx="7017159" cy="1722394"/>
          </a:xfrm>
          <a:custGeom>
            <a:avLst/>
            <a:gdLst/>
            <a:ahLst/>
            <a:cxnLst/>
            <a:rect l="l" t="t" r="r" b="b"/>
            <a:pathLst>
              <a:path w="7017159" h="1722394">
                <a:moveTo>
                  <a:pt x="0" y="1722394"/>
                </a:moveTo>
                <a:lnTo>
                  <a:pt x="7017160" y="1722394"/>
                </a:lnTo>
                <a:lnTo>
                  <a:pt x="7017160" y="0"/>
                </a:lnTo>
                <a:lnTo>
                  <a:pt x="0" y="0"/>
                </a:lnTo>
                <a:lnTo>
                  <a:pt x="0" y="1722394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 rot="1945905">
            <a:off x="11656956" y="-2512638"/>
            <a:ext cx="8531804" cy="5326165"/>
          </a:xfrm>
          <a:custGeom>
            <a:avLst/>
            <a:gdLst/>
            <a:ahLst/>
            <a:cxnLst/>
            <a:rect l="l" t="t" r="r" b="b"/>
            <a:pathLst>
              <a:path w="8531804" h="5326165">
                <a:moveTo>
                  <a:pt x="0" y="0"/>
                </a:moveTo>
                <a:lnTo>
                  <a:pt x="8531804" y="0"/>
                </a:lnTo>
                <a:lnTo>
                  <a:pt x="8531804" y="5326165"/>
                </a:lnTo>
                <a:lnTo>
                  <a:pt x="0" y="53261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10079482" y="1341101"/>
            <a:ext cx="7581728" cy="7598233"/>
            <a:chOff x="0" y="0"/>
            <a:chExt cx="5359149" cy="5370816"/>
          </a:xfrm>
        </p:grpSpPr>
        <p:sp>
          <p:nvSpPr>
            <p:cNvPr id="18" name="Freeform 18"/>
            <p:cNvSpPr/>
            <p:nvPr/>
          </p:nvSpPr>
          <p:spPr>
            <a:xfrm>
              <a:off x="43586" y="0"/>
              <a:ext cx="5271978" cy="5370816"/>
            </a:xfrm>
            <a:custGeom>
              <a:avLst/>
              <a:gdLst/>
              <a:ahLst/>
              <a:cxnLst/>
              <a:rect l="l" t="t" r="r" b="b"/>
              <a:pathLst>
                <a:path w="5271978" h="5370816">
                  <a:moveTo>
                    <a:pt x="3712152" y="0"/>
                  </a:moveTo>
                  <a:lnTo>
                    <a:pt x="1559825" y="0"/>
                  </a:lnTo>
                  <a:cubicBezTo>
                    <a:pt x="1398282" y="0"/>
                    <a:pt x="1250629" y="91344"/>
                    <a:pt x="1178510" y="235894"/>
                  </a:cubicBezTo>
                  <a:lnTo>
                    <a:pt x="74105" y="2449513"/>
                  </a:lnTo>
                  <a:cubicBezTo>
                    <a:pt x="0" y="2598047"/>
                    <a:pt x="0" y="2772769"/>
                    <a:pt x="74105" y="2921303"/>
                  </a:cubicBezTo>
                  <a:lnTo>
                    <a:pt x="1178510" y="5134921"/>
                  </a:lnTo>
                  <a:cubicBezTo>
                    <a:pt x="1250629" y="5279472"/>
                    <a:pt x="1398282" y="5370816"/>
                    <a:pt x="1559825" y="5370816"/>
                  </a:cubicBezTo>
                  <a:lnTo>
                    <a:pt x="3712153" y="5370816"/>
                  </a:lnTo>
                  <a:cubicBezTo>
                    <a:pt x="3873695" y="5370816"/>
                    <a:pt x="4021349" y="5279472"/>
                    <a:pt x="4093467" y="5134921"/>
                  </a:cubicBezTo>
                  <a:lnTo>
                    <a:pt x="5197872" y="2921303"/>
                  </a:lnTo>
                  <a:cubicBezTo>
                    <a:pt x="5271978" y="2772769"/>
                    <a:pt x="5271978" y="2598047"/>
                    <a:pt x="5197872" y="2449513"/>
                  </a:cubicBezTo>
                  <a:lnTo>
                    <a:pt x="4093467" y="235894"/>
                  </a:lnTo>
                  <a:cubicBezTo>
                    <a:pt x="4021348" y="91344"/>
                    <a:pt x="3873695" y="0"/>
                    <a:pt x="3712152" y="0"/>
                  </a:cubicBezTo>
                  <a:close/>
                </a:path>
              </a:pathLst>
            </a:custGeom>
            <a:blipFill>
              <a:blip r:embed="rId11"/>
              <a:stretch>
                <a:fillRect l="-26995" r="-26995"/>
              </a:stretch>
            </a:blip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" name="Freeform 19"/>
          <p:cNvSpPr/>
          <p:nvPr/>
        </p:nvSpPr>
        <p:spPr>
          <a:xfrm>
            <a:off x="15922858" y="1868971"/>
            <a:ext cx="804390" cy="1158154"/>
          </a:xfrm>
          <a:custGeom>
            <a:avLst/>
            <a:gdLst/>
            <a:ahLst/>
            <a:cxnLst/>
            <a:rect l="l" t="t" r="r" b="b"/>
            <a:pathLst>
              <a:path w="804390" h="1158154">
                <a:moveTo>
                  <a:pt x="0" y="0"/>
                </a:moveTo>
                <a:lnTo>
                  <a:pt x="804390" y="0"/>
                </a:lnTo>
                <a:lnTo>
                  <a:pt x="804390" y="1158154"/>
                </a:lnTo>
                <a:lnTo>
                  <a:pt x="0" y="11581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 flipV="1">
            <a:off x="10326083" y="7081428"/>
            <a:ext cx="1548713" cy="1678066"/>
          </a:xfrm>
          <a:custGeom>
            <a:avLst/>
            <a:gdLst/>
            <a:ahLst/>
            <a:cxnLst/>
            <a:rect l="l" t="t" r="r" b="b"/>
            <a:pathLst>
              <a:path w="1548713" h="1678066">
                <a:moveTo>
                  <a:pt x="0" y="1678066"/>
                </a:moveTo>
                <a:lnTo>
                  <a:pt x="1548713" y="1678066"/>
                </a:lnTo>
                <a:lnTo>
                  <a:pt x="1548713" y="0"/>
                </a:lnTo>
                <a:lnTo>
                  <a:pt x="0" y="0"/>
                </a:lnTo>
                <a:lnTo>
                  <a:pt x="0" y="1678066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 rot="-2700000" flipV="1">
            <a:off x="-1042893" y="-1503048"/>
            <a:ext cx="7017159" cy="1722394"/>
          </a:xfrm>
          <a:custGeom>
            <a:avLst/>
            <a:gdLst/>
            <a:ahLst/>
            <a:cxnLst/>
            <a:rect l="l" t="t" r="r" b="b"/>
            <a:pathLst>
              <a:path w="7017159" h="1722394">
                <a:moveTo>
                  <a:pt x="0" y="1722394"/>
                </a:moveTo>
                <a:lnTo>
                  <a:pt x="7017160" y="1722394"/>
                </a:lnTo>
                <a:lnTo>
                  <a:pt x="7017160" y="0"/>
                </a:lnTo>
                <a:lnTo>
                  <a:pt x="0" y="0"/>
                </a:lnTo>
                <a:lnTo>
                  <a:pt x="0" y="1722394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 rot="-714375">
            <a:off x="7073517" y="1948391"/>
            <a:ext cx="2216481" cy="97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3"/>
              </a:lnSpc>
            </a:pPr>
            <a:r>
              <a:rPr lang="en-US" sz="3457" spc="-172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Strengths and Skills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359033" flipH="1" flipV="1">
            <a:off x="-2879625" y="5912298"/>
            <a:ext cx="7113031" cy="6298265"/>
          </a:xfrm>
          <a:custGeom>
            <a:avLst/>
            <a:gdLst/>
            <a:ahLst/>
            <a:cxnLst/>
            <a:rect l="l" t="t" r="r" b="b"/>
            <a:pathLst>
              <a:path w="7113031" h="6298265">
                <a:moveTo>
                  <a:pt x="7113031" y="6298266"/>
                </a:moveTo>
                <a:lnTo>
                  <a:pt x="0" y="6298266"/>
                </a:lnTo>
                <a:lnTo>
                  <a:pt x="0" y="0"/>
                </a:lnTo>
                <a:lnTo>
                  <a:pt x="7113031" y="0"/>
                </a:lnTo>
                <a:lnTo>
                  <a:pt x="7113031" y="629826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8818143">
            <a:off x="-2304081" y="9152201"/>
            <a:ext cx="10712914" cy="1830934"/>
          </a:xfrm>
          <a:custGeom>
            <a:avLst/>
            <a:gdLst/>
            <a:ahLst/>
            <a:cxnLst/>
            <a:rect l="l" t="t" r="r" b="b"/>
            <a:pathLst>
              <a:path w="10712914" h="1830934">
                <a:moveTo>
                  <a:pt x="0" y="0"/>
                </a:moveTo>
                <a:lnTo>
                  <a:pt x="10712913" y="0"/>
                </a:lnTo>
                <a:lnTo>
                  <a:pt x="10712913" y="1830934"/>
                </a:lnTo>
                <a:lnTo>
                  <a:pt x="0" y="18309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729945" y="8034786"/>
            <a:ext cx="713052" cy="1026645"/>
          </a:xfrm>
          <a:custGeom>
            <a:avLst/>
            <a:gdLst/>
            <a:ahLst/>
            <a:cxnLst/>
            <a:rect l="l" t="t" r="r" b="b"/>
            <a:pathLst>
              <a:path w="713052" h="1026645">
                <a:moveTo>
                  <a:pt x="0" y="0"/>
                </a:moveTo>
                <a:lnTo>
                  <a:pt x="713051" y="0"/>
                </a:lnTo>
                <a:lnTo>
                  <a:pt x="713051" y="1026645"/>
                </a:lnTo>
                <a:lnTo>
                  <a:pt x="0" y="10266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3442996" y="7695256"/>
            <a:ext cx="471637" cy="679059"/>
          </a:xfrm>
          <a:custGeom>
            <a:avLst/>
            <a:gdLst/>
            <a:ahLst/>
            <a:cxnLst/>
            <a:rect l="l" t="t" r="r" b="b"/>
            <a:pathLst>
              <a:path w="471637" h="679059">
                <a:moveTo>
                  <a:pt x="0" y="0"/>
                </a:moveTo>
                <a:lnTo>
                  <a:pt x="471638" y="0"/>
                </a:lnTo>
                <a:lnTo>
                  <a:pt x="471638" y="679059"/>
                </a:lnTo>
                <a:lnTo>
                  <a:pt x="0" y="6790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452191" y="7265357"/>
            <a:ext cx="12126562" cy="7959434"/>
          </a:xfrm>
          <a:custGeom>
            <a:avLst/>
            <a:gdLst/>
            <a:ahLst/>
            <a:cxnLst/>
            <a:rect l="l" t="t" r="r" b="b"/>
            <a:pathLst>
              <a:path w="12126562" h="7959434">
                <a:moveTo>
                  <a:pt x="0" y="0"/>
                </a:moveTo>
                <a:lnTo>
                  <a:pt x="12126561" y="0"/>
                </a:lnTo>
                <a:lnTo>
                  <a:pt x="12126561" y="7959434"/>
                </a:lnTo>
                <a:lnTo>
                  <a:pt x="0" y="79594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-4901924" y="-6436187"/>
            <a:ext cx="12126562" cy="7959434"/>
          </a:xfrm>
          <a:custGeom>
            <a:avLst/>
            <a:gdLst/>
            <a:ahLst/>
            <a:cxnLst/>
            <a:rect l="l" t="t" r="r" b="b"/>
            <a:pathLst>
              <a:path w="12126562" h="7959434">
                <a:moveTo>
                  <a:pt x="0" y="0"/>
                </a:moveTo>
                <a:lnTo>
                  <a:pt x="12126562" y="0"/>
                </a:lnTo>
                <a:lnTo>
                  <a:pt x="12126562" y="7959435"/>
                </a:lnTo>
                <a:lnTo>
                  <a:pt x="0" y="79594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7979182" y="925657"/>
            <a:ext cx="6325814" cy="8332643"/>
            <a:chOff x="0" y="0"/>
            <a:chExt cx="4816331" cy="6344285"/>
          </a:xfrm>
        </p:grpSpPr>
        <p:sp>
          <p:nvSpPr>
            <p:cNvPr id="9" name="Freeform 9"/>
            <p:cNvSpPr/>
            <p:nvPr/>
          </p:nvSpPr>
          <p:spPr>
            <a:xfrm>
              <a:off x="18366" y="17859"/>
              <a:ext cx="4779897" cy="6308695"/>
            </a:xfrm>
            <a:custGeom>
              <a:avLst/>
              <a:gdLst/>
              <a:ahLst/>
              <a:cxnLst/>
              <a:rect l="l" t="t" r="r" b="b"/>
              <a:pathLst>
                <a:path w="4779897" h="6308695">
                  <a:moveTo>
                    <a:pt x="4686710" y="6243182"/>
                  </a:moveTo>
                  <a:lnTo>
                    <a:pt x="4371296" y="6148558"/>
                  </a:lnTo>
                  <a:cubicBezTo>
                    <a:pt x="4310767" y="6130399"/>
                    <a:pt x="4245487" y="6137244"/>
                    <a:pt x="4190042" y="6167564"/>
                  </a:cubicBezTo>
                  <a:lnTo>
                    <a:pt x="3985954" y="6279167"/>
                  </a:lnTo>
                  <a:cubicBezTo>
                    <a:pt x="3931958" y="6308694"/>
                    <a:pt x="3866641" y="6308694"/>
                    <a:pt x="3812645" y="6279167"/>
                  </a:cubicBezTo>
                  <a:lnTo>
                    <a:pt x="3608557" y="6167564"/>
                  </a:lnTo>
                  <a:cubicBezTo>
                    <a:pt x="3554560" y="6138037"/>
                    <a:pt x="3489244" y="6138037"/>
                    <a:pt x="3435248" y="6167564"/>
                  </a:cubicBezTo>
                  <a:lnTo>
                    <a:pt x="3231160" y="6279167"/>
                  </a:lnTo>
                  <a:cubicBezTo>
                    <a:pt x="3177164" y="6308694"/>
                    <a:pt x="3111847" y="6308694"/>
                    <a:pt x="3057850" y="6279167"/>
                  </a:cubicBezTo>
                  <a:lnTo>
                    <a:pt x="2853763" y="6167564"/>
                  </a:lnTo>
                  <a:cubicBezTo>
                    <a:pt x="2799766" y="6138037"/>
                    <a:pt x="2734450" y="6138037"/>
                    <a:pt x="2680453" y="6167564"/>
                  </a:cubicBezTo>
                  <a:lnTo>
                    <a:pt x="2476366" y="6279167"/>
                  </a:lnTo>
                  <a:cubicBezTo>
                    <a:pt x="2422369" y="6308694"/>
                    <a:pt x="2357053" y="6308694"/>
                    <a:pt x="2303056" y="6279167"/>
                  </a:cubicBezTo>
                  <a:lnTo>
                    <a:pt x="2098969" y="6167564"/>
                  </a:lnTo>
                  <a:cubicBezTo>
                    <a:pt x="2044972" y="6138037"/>
                    <a:pt x="1979656" y="6138037"/>
                    <a:pt x="1925659" y="6167564"/>
                  </a:cubicBezTo>
                  <a:lnTo>
                    <a:pt x="1721572" y="6279167"/>
                  </a:lnTo>
                  <a:cubicBezTo>
                    <a:pt x="1667575" y="6308694"/>
                    <a:pt x="1602259" y="6308694"/>
                    <a:pt x="1548262" y="6279167"/>
                  </a:cubicBezTo>
                  <a:lnTo>
                    <a:pt x="1344175" y="6167564"/>
                  </a:lnTo>
                  <a:cubicBezTo>
                    <a:pt x="1290178" y="6138037"/>
                    <a:pt x="1224862" y="6138037"/>
                    <a:pt x="1170865" y="6167564"/>
                  </a:cubicBezTo>
                  <a:lnTo>
                    <a:pt x="966778" y="6279167"/>
                  </a:lnTo>
                  <a:cubicBezTo>
                    <a:pt x="912781" y="6308694"/>
                    <a:pt x="847465" y="6308694"/>
                    <a:pt x="793468" y="6279167"/>
                  </a:cubicBezTo>
                  <a:lnTo>
                    <a:pt x="589381" y="6167564"/>
                  </a:lnTo>
                  <a:cubicBezTo>
                    <a:pt x="533936" y="6137245"/>
                    <a:pt x="468655" y="6130403"/>
                    <a:pt x="408129" y="6148567"/>
                  </a:cubicBezTo>
                  <a:lnTo>
                    <a:pt x="92886" y="6243173"/>
                  </a:lnTo>
                  <a:cubicBezTo>
                    <a:pt x="76397" y="6248121"/>
                    <a:pt x="58542" y="6242854"/>
                    <a:pt x="47379" y="6229749"/>
                  </a:cubicBezTo>
                  <a:cubicBezTo>
                    <a:pt x="36216" y="6216643"/>
                    <a:pt x="33856" y="6198177"/>
                    <a:pt x="41365" y="6182686"/>
                  </a:cubicBezTo>
                  <a:lnTo>
                    <a:pt x="226478" y="5800749"/>
                  </a:lnTo>
                  <a:cubicBezTo>
                    <a:pt x="253461" y="5745077"/>
                    <a:pt x="251456" y="5679718"/>
                    <a:pt x="221112" y="5625804"/>
                  </a:cubicBezTo>
                  <a:lnTo>
                    <a:pt x="30076" y="5286386"/>
                  </a:lnTo>
                  <a:cubicBezTo>
                    <a:pt x="0" y="5232949"/>
                    <a:pt x="4" y="5167687"/>
                    <a:pt x="30086" y="5114253"/>
                  </a:cubicBezTo>
                  <a:lnTo>
                    <a:pt x="221103" y="4774952"/>
                  </a:lnTo>
                  <a:cubicBezTo>
                    <a:pt x="251185" y="4721518"/>
                    <a:pt x="251188" y="4656256"/>
                    <a:pt x="221112" y="4602819"/>
                  </a:cubicBezTo>
                  <a:lnTo>
                    <a:pt x="30076" y="4263401"/>
                  </a:lnTo>
                  <a:cubicBezTo>
                    <a:pt x="0" y="4209964"/>
                    <a:pt x="4" y="4144702"/>
                    <a:pt x="30086" y="4091268"/>
                  </a:cubicBezTo>
                  <a:lnTo>
                    <a:pt x="221103" y="3751967"/>
                  </a:lnTo>
                  <a:cubicBezTo>
                    <a:pt x="251185" y="3698533"/>
                    <a:pt x="251188" y="3633271"/>
                    <a:pt x="221112" y="3579834"/>
                  </a:cubicBezTo>
                  <a:lnTo>
                    <a:pt x="30076" y="3240416"/>
                  </a:lnTo>
                  <a:cubicBezTo>
                    <a:pt x="0" y="3186979"/>
                    <a:pt x="4" y="3121717"/>
                    <a:pt x="30086" y="3068283"/>
                  </a:cubicBezTo>
                  <a:lnTo>
                    <a:pt x="221103" y="2728982"/>
                  </a:lnTo>
                  <a:cubicBezTo>
                    <a:pt x="251185" y="2675548"/>
                    <a:pt x="251188" y="2610286"/>
                    <a:pt x="221112" y="2556849"/>
                  </a:cubicBezTo>
                  <a:lnTo>
                    <a:pt x="30076" y="2217431"/>
                  </a:lnTo>
                  <a:cubicBezTo>
                    <a:pt x="0" y="2163993"/>
                    <a:pt x="0" y="2098731"/>
                    <a:pt x="30076" y="2045293"/>
                  </a:cubicBezTo>
                  <a:lnTo>
                    <a:pt x="221112" y="1705875"/>
                  </a:lnTo>
                  <a:cubicBezTo>
                    <a:pt x="251188" y="1652438"/>
                    <a:pt x="251185" y="1587176"/>
                    <a:pt x="221103" y="1533742"/>
                  </a:cubicBezTo>
                  <a:lnTo>
                    <a:pt x="30086" y="1194441"/>
                  </a:lnTo>
                  <a:cubicBezTo>
                    <a:pt x="4" y="1141007"/>
                    <a:pt x="0" y="1075745"/>
                    <a:pt x="30076" y="1022308"/>
                  </a:cubicBezTo>
                  <a:lnTo>
                    <a:pt x="221112" y="682890"/>
                  </a:lnTo>
                  <a:cubicBezTo>
                    <a:pt x="251456" y="628976"/>
                    <a:pt x="253461" y="563617"/>
                    <a:pt x="226478" y="507945"/>
                  </a:cubicBezTo>
                  <a:lnTo>
                    <a:pt x="41365" y="126008"/>
                  </a:lnTo>
                  <a:cubicBezTo>
                    <a:pt x="33856" y="110515"/>
                    <a:pt x="36215" y="92048"/>
                    <a:pt x="47379" y="78941"/>
                  </a:cubicBezTo>
                  <a:cubicBezTo>
                    <a:pt x="58542" y="65834"/>
                    <a:pt x="76398" y="60565"/>
                    <a:pt x="92889" y="65512"/>
                  </a:cubicBezTo>
                  <a:lnTo>
                    <a:pt x="408303" y="160136"/>
                  </a:lnTo>
                  <a:cubicBezTo>
                    <a:pt x="468832" y="178295"/>
                    <a:pt x="534112" y="171449"/>
                    <a:pt x="589558" y="141130"/>
                  </a:cubicBezTo>
                  <a:lnTo>
                    <a:pt x="793645" y="29527"/>
                  </a:lnTo>
                  <a:cubicBezTo>
                    <a:pt x="847642" y="0"/>
                    <a:pt x="912958" y="0"/>
                    <a:pt x="966955" y="29527"/>
                  </a:cubicBezTo>
                  <a:lnTo>
                    <a:pt x="1171042" y="141130"/>
                  </a:lnTo>
                  <a:cubicBezTo>
                    <a:pt x="1225039" y="170657"/>
                    <a:pt x="1290355" y="170657"/>
                    <a:pt x="1344352" y="141130"/>
                  </a:cubicBezTo>
                  <a:lnTo>
                    <a:pt x="1548439" y="29527"/>
                  </a:lnTo>
                  <a:cubicBezTo>
                    <a:pt x="1602436" y="0"/>
                    <a:pt x="1667752" y="0"/>
                    <a:pt x="1721749" y="29527"/>
                  </a:cubicBezTo>
                  <a:lnTo>
                    <a:pt x="1925836" y="141130"/>
                  </a:lnTo>
                  <a:cubicBezTo>
                    <a:pt x="1979831" y="170657"/>
                    <a:pt x="2045147" y="170650"/>
                    <a:pt x="2099137" y="141113"/>
                  </a:cubicBezTo>
                  <a:lnTo>
                    <a:pt x="2303065" y="29544"/>
                  </a:lnTo>
                  <a:cubicBezTo>
                    <a:pt x="2357055" y="7"/>
                    <a:pt x="2422370" y="1"/>
                    <a:pt x="2476366" y="29527"/>
                  </a:cubicBezTo>
                  <a:lnTo>
                    <a:pt x="2680453" y="141130"/>
                  </a:lnTo>
                  <a:cubicBezTo>
                    <a:pt x="2734450" y="170657"/>
                    <a:pt x="2799766" y="170657"/>
                    <a:pt x="2853763" y="141130"/>
                  </a:cubicBezTo>
                  <a:lnTo>
                    <a:pt x="3057850" y="29527"/>
                  </a:lnTo>
                  <a:cubicBezTo>
                    <a:pt x="3111847" y="0"/>
                    <a:pt x="3177163" y="0"/>
                    <a:pt x="3231160" y="29527"/>
                  </a:cubicBezTo>
                  <a:lnTo>
                    <a:pt x="3435247" y="141130"/>
                  </a:lnTo>
                  <a:cubicBezTo>
                    <a:pt x="3489244" y="170657"/>
                    <a:pt x="3554560" y="170657"/>
                    <a:pt x="3608557" y="141130"/>
                  </a:cubicBezTo>
                  <a:lnTo>
                    <a:pt x="3812644" y="29527"/>
                  </a:lnTo>
                  <a:cubicBezTo>
                    <a:pt x="3866641" y="0"/>
                    <a:pt x="3931957" y="0"/>
                    <a:pt x="3985954" y="29527"/>
                  </a:cubicBezTo>
                  <a:lnTo>
                    <a:pt x="4190041" y="141130"/>
                  </a:lnTo>
                  <a:cubicBezTo>
                    <a:pt x="4245487" y="171449"/>
                    <a:pt x="4310767" y="178295"/>
                    <a:pt x="4371296" y="160136"/>
                  </a:cubicBezTo>
                  <a:lnTo>
                    <a:pt x="4686710" y="65512"/>
                  </a:lnTo>
                  <a:cubicBezTo>
                    <a:pt x="4703201" y="60565"/>
                    <a:pt x="4721057" y="65834"/>
                    <a:pt x="4732220" y="78941"/>
                  </a:cubicBezTo>
                  <a:cubicBezTo>
                    <a:pt x="4743384" y="92048"/>
                    <a:pt x="4745743" y="110515"/>
                    <a:pt x="4738234" y="126008"/>
                  </a:cubicBezTo>
                  <a:lnTo>
                    <a:pt x="4553120" y="507945"/>
                  </a:lnTo>
                  <a:cubicBezTo>
                    <a:pt x="4526138" y="563616"/>
                    <a:pt x="4528146" y="628975"/>
                    <a:pt x="4558496" y="682885"/>
                  </a:cubicBezTo>
                  <a:lnTo>
                    <a:pt x="4749513" y="1022186"/>
                  </a:lnTo>
                  <a:cubicBezTo>
                    <a:pt x="4779595" y="1075619"/>
                    <a:pt x="4779595" y="1140881"/>
                    <a:pt x="4749513" y="1194314"/>
                  </a:cubicBezTo>
                  <a:lnTo>
                    <a:pt x="4558496" y="1533615"/>
                  </a:lnTo>
                  <a:cubicBezTo>
                    <a:pt x="4528414" y="1587049"/>
                    <a:pt x="4528411" y="1652311"/>
                    <a:pt x="4558487" y="1705748"/>
                  </a:cubicBezTo>
                  <a:lnTo>
                    <a:pt x="4749522" y="2045166"/>
                  </a:lnTo>
                  <a:cubicBezTo>
                    <a:pt x="4779599" y="2098603"/>
                    <a:pt x="4779595" y="2163865"/>
                    <a:pt x="4749513" y="2217299"/>
                  </a:cubicBezTo>
                  <a:lnTo>
                    <a:pt x="4558496" y="2556600"/>
                  </a:lnTo>
                  <a:cubicBezTo>
                    <a:pt x="4528414" y="2610034"/>
                    <a:pt x="4528411" y="2675296"/>
                    <a:pt x="4558487" y="2728733"/>
                  </a:cubicBezTo>
                  <a:lnTo>
                    <a:pt x="4749522" y="3068151"/>
                  </a:lnTo>
                  <a:cubicBezTo>
                    <a:pt x="4779599" y="3121588"/>
                    <a:pt x="4779595" y="3186850"/>
                    <a:pt x="4749513" y="3240284"/>
                  </a:cubicBezTo>
                  <a:lnTo>
                    <a:pt x="4558496" y="3579585"/>
                  </a:lnTo>
                  <a:cubicBezTo>
                    <a:pt x="4528414" y="3633019"/>
                    <a:pt x="4528411" y="3698281"/>
                    <a:pt x="4558487" y="3751718"/>
                  </a:cubicBezTo>
                  <a:lnTo>
                    <a:pt x="4749522" y="4091136"/>
                  </a:lnTo>
                  <a:cubicBezTo>
                    <a:pt x="4779599" y="4144574"/>
                    <a:pt x="4779599" y="4209836"/>
                    <a:pt x="4749522" y="4263274"/>
                  </a:cubicBezTo>
                  <a:lnTo>
                    <a:pt x="4558487" y="4602692"/>
                  </a:lnTo>
                  <a:cubicBezTo>
                    <a:pt x="4528410" y="4656130"/>
                    <a:pt x="4528410" y="4721392"/>
                    <a:pt x="4558487" y="4774830"/>
                  </a:cubicBezTo>
                  <a:lnTo>
                    <a:pt x="4749522" y="5114248"/>
                  </a:lnTo>
                  <a:cubicBezTo>
                    <a:pt x="4779635" y="5167750"/>
                    <a:pt x="4779897" y="5233030"/>
                    <a:pt x="4750213" y="5286771"/>
                  </a:cubicBezTo>
                  <a:lnTo>
                    <a:pt x="4558328" y="5634182"/>
                  </a:lnTo>
                  <a:cubicBezTo>
                    <a:pt x="4528405" y="5688356"/>
                    <a:pt x="4526840" y="5753733"/>
                    <a:pt x="4554136" y="5809276"/>
                  </a:cubicBezTo>
                  <a:lnTo>
                    <a:pt x="4737751" y="6182922"/>
                  </a:lnTo>
                  <a:cubicBezTo>
                    <a:pt x="4745307" y="6198298"/>
                    <a:pt x="4743033" y="6216690"/>
                    <a:pt x="4731960" y="6229763"/>
                  </a:cubicBezTo>
                  <a:cubicBezTo>
                    <a:pt x="4720887" y="6242836"/>
                    <a:pt x="4703120" y="6248105"/>
                    <a:pt x="4686710" y="6243182"/>
                  </a:cubicBezTo>
                  <a:close/>
                </a:path>
              </a:pathLst>
            </a:custGeom>
            <a:blipFill>
              <a:blip r:embed="rId11"/>
              <a:stretch>
                <a:fillRect l="214" t="-2806" r="212" b="-2806"/>
              </a:stretch>
            </a:blipFill>
            <a:ln w="19050" cap="sq">
              <a:solidFill>
                <a:srgbClr val="2B503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957302" y="4710187"/>
            <a:ext cx="4362776" cy="3874994"/>
            <a:chOff x="0" y="0"/>
            <a:chExt cx="1188876" cy="10559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8876" cy="1055953"/>
            </a:xfrm>
            <a:custGeom>
              <a:avLst/>
              <a:gdLst/>
              <a:ahLst/>
              <a:cxnLst/>
              <a:rect l="l" t="t" r="r" b="b"/>
              <a:pathLst>
                <a:path w="1188876" h="1055953">
                  <a:moveTo>
                    <a:pt x="67433" y="0"/>
                  </a:moveTo>
                  <a:lnTo>
                    <a:pt x="1121443" y="0"/>
                  </a:lnTo>
                  <a:cubicBezTo>
                    <a:pt x="1139327" y="0"/>
                    <a:pt x="1156479" y="7104"/>
                    <a:pt x="1169125" y="19751"/>
                  </a:cubicBezTo>
                  <a:cubicBezTo>
                    <a:pt x="1181771" y="32397"/>
                    <a:pt x="1188876" y="49548"/>
                    <a:pt x="1188876" y="67433"/>
                  </a:cubicBezTo>
                  <a:lnTo>
                    <a:pt x="1188876" y="988520"/>
                  </a:lnTo>
                  <a:cubicBezTo>
                    <a:pt x="1188876" y="1006405"/>
                    <a:pt x="1181771" y="1023556"/>
                    <a:pt x="1169125" y="1036202"/>
                  </a:cubicBezTo>
                  <a:cubicBezTo>
                    <a:pt x="1156479" y="1048848"/>
                    <a:pt x="1139327" y="1055953"/>
                    <a:pt x="1121443" y="1055953"/>
                  </a:cubicBezTo>
                  <a:lnTo>
                    <a:pt x="67433" y="1055953"/>
                  </a:lnTo>
                  <a:cubicBezTo>
                    <a:pt x="49548" y="1055953"/>
                    <a:pt x="32397" y="1048848"/>
                    <a:pt x="19751" y="1036202"/>
                  </a:cubicBezTo>
                  <a:cubicBezTo>
                    <a:pt x="7104" y="1023556"/>
                    <a:pt x="0" y="1006405"/>
                    <a:pt x="0" y="988520"/>
                  </a:cubicBezTo>
                  <a:lnTo>
                    <a:pt x="0" y="67433"/>
                  </a:lnTo>
                  <a:cubicBezTo>
                    <a:pt x="0" y="49548"/>
                    <a:pt x="7104" y="32397"/>
                    <a:pt x="19751" y="19751"/>
                  </a:cubicBezTo>
                  <a:cubicBezTo>
                    <a:pt x="32397" y="7104"/>
                    <a:pt x="49548" y="0"/>
                    <a:pt x="67433" y="0"/>
                  </a:cubicBezTo>
                  <a:close/>
                </a:path>
              </a:pathLst>
            </a:custGeom>
            <a:solidFill>
              <a:srgbClr val="B1AC90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88876" cy="10940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96090" y="2705098"/>
            <a:ext cx="6892773" cy="5692539"/>
            <a:chOff x="-705998" y="-495289"/>
            <a:chExt cx="1878312" cy="1551242"/>
          </a:xfrm>
        </p:grpSpPr>
        <p:sp>
          <p:nvSpPr>
            <p:cNvPr id="14" name="Freeform 14"/>
            <p:cNvSpPr/>
            <p:nvPr/>
          </p:nvSpPr>
          <p:spPr>
            <a:xfrm>
              <a:off x="-705998" y="-495289"/>
              <a:ext cx="1878312" cy="1551242"/>
            </a:xfrm>
            <a:custGeom>
              <a:avLst/>
              <a:gdLst/>
              <a:ahLst/>
              <a:cxnLst/>
              <a:rect l="l" t="t" r="r" b="b"/>
              <a:pathLst>
                <a:path w="1172314" h="1055953">
                  <a:moveTo>
                    <a:pt x="68385" y="0"/>
                  </a:moveTo>
                  <a:lnTo>
                    <a:pt x="1103928" y="0"/>
                  </a:lnTo>
                  <a:cubicBezTo>
                    <a:pt x="1122065" y="0"/>
                    <a:pt x="1139459" y="7205"/>
                    <a:pt x="1152284" y="20030"/>
                  </a:cubicBezTo>
                  <a:cubicBezTo>
                    <a:pt x="1165109" y="32854"/>
                    <a:pt x="1172314" y="50248"/>
                    <a:pt x="1172314" y="68385"/>
                  </a:cubicBezTo>
                  <a:lnTo>
                    <a:pt x="1172314" y="987568"/>
                  </a:lnTo>
                  <a:cubicBezTo>
                    <a:pt x="1172314" y="1025336"/>
                    <a:pt x="1141696" y="1055953"/>
                    <a:pt x="1103928" y="1055953"/>
                  </a:cubicBezTo>
                  <a:lnTo>
                    <a:pt x="68385" y="1055953"/>
                  </a:lnTo>
                  <a:cubicBezTo>
                    <a:pt x="50248" y="1055953"/>
                    <a:pt x="32854" y="1048748"/>
                    <a:pt x="20030" y="1035923"/>
                  </a:cubicBezTo>
                  <a:cubicBezTo>
                    <a:pt x="7205" y="1023099"/>
                    <a:pt x="0" y="1005705"/>
                    <a:pt x="0" y="987568"/>
                  </a:cubicBezTo>
                  <a:lnTo>
                    <a:pt x="0" y="68385"/>
                  </a:lnTo>
                  <a:cubicBezTo>
                    <a:pt x="0" y="50248"/>
                    <a:pt x="7205" y="32854"/>
                    <a:pt x="20030" y="20030"/>
                  </a:cubicBezTo>
                  <a:cubicBezTo>
                    <a:pt x="32854" y="7205"/>
                    <a:pt x="50248" y="0"/>
                    <a:pt x="68385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r>
                <a:rPr lang="en-US" sz="2000" kern="100" dirty="0">
                  <a:ea typeface="Calibri" panose="020F0502020204030204" pitchFamily="34" charset="0"/>
                  <a:cs typeface="Mangal" panose="02040503050203030202" pitchFamily="18" charset="0"/>
                </a:rPr>
                <a:t>Create and </a:t>
              </a:r>
              <a:r>
                <a:rPr lang="en-US" sz="2000" kern="1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focus on </a:t>
              </a:r>
              <a:r>
                <a:rPr lang="en-US" sz="2000" kern="100" dirty="0">
                  <a:ea typeface="Calibri" panose="020F0502020204030204" pitchFamily="34" charset="0"/>
                  <a:cs typeface="Mangal" panose="02040503050203030202" pitchFamily="18" charset="0"/>
                </a:rPr>
                <a:t>a</a:t>
              </a:r>
              <a:r>
                <a:rPr lang="en-US" sz="2000" kern="1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 bigger picture.</a:t>
              </a:r>
            </a:p>
            <a:p>
              <a:endParaRPr lang="en-US" sz="2000" kern="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r>
                <a:rPr lang="en-US" sz="2000" kern="100" dirty="0">
                  <a:ea typeface="Calibri" panose="020F0502020204030204" pitchFamily="34" charset="0"/>
                  <a:cs typeface="Mangal" panose="02040503050203030202" pitchFamily="18" charset="0"/>
                </a:rPr>
                <a:t>Strengthen your traits: integrity, openness, positive attitude, pro-active, trust, working together and a learning attitude.</a:t>
              </a:r>
            </a:p>
            <a:p>
              <a:endParaRPr lang="en-US" sz="2000" kern="100" dirty="0"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r>
                <a:rPr lang="en-US" sz="2000" kern="100" dirty="0">
                  <a:ea typeface="Calibri" panose="020F0502020204030204" pitchFamily="34" charset="0"/>
                  <a:cs typeface="Mangal" panose="02040503050203030202" pitchFamily="18" charset="0"/>
                </a:rPr>
                <a:t>Strengthen motivation (Worthwhile, p 83) through feedback, appreciation; space, trust, recognition and rewards</a:t>
              </a:r>
              <a:endParaRPr lang="en-US" sz="2000" kern="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endParaRPr lang="en-US" sz="2000" kern="100" dirty="0"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r>
                <a:rPr lang="en-US" sz="2000" kern="1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Space: less hierarchy, no micromanagement; leaders empower others to lead.</a:t>
              </a:r>
            </a:p>
            <a:p>
              <a:endParaRPr lang="en-US" sz="2000" kern="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r>
                <a:rPr lang="en-US" sz="2000" dirty="0">
                  <a:ea typeface="Montserrat Medium"/>
                  <a:cs typeface="Montserrat Medium"/>
                  <a:sym typeface="Montserrat Medium"/>
                </a:rPr>
                <a:t>Establishing a learning culture (p 92) and a learning policy (p 93) (We want to be great, 2022).</a:t>
              </a:r>
            </a:p>
            <a:p>
              <a:endParaRPr lang="en-US" sz="2000" kern="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r>
                <a:rPr lang="en-US" sz="2000" kern="1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In synergy with the outside world.</a:t>
              </a:r>
              <a:endParaRPr lang="en-US" sz="2000" kern="100" dirty="0"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endParaRPr lang="en-US" sz="2000" kern="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r>
                <a:rPr lang="en-US" sz="2000" kern="100" dirty="0">
                  <a:ea typeface="Calibri" panose="020F0502020204030204" pitchFamily="34" charset="0"/>
                  <a:cs typeface="Mangal" panose="02040503050203030202" pitchFamily="18" charset="0"/>
                </a:rPr>
                <a:t>From 3 C : Control, Compliance; </a:t>
              </a:r>
              <a:r>
                <a:rPr lang="en-US" sz="2000" kern="100" dirty="0" err="1">
                  <a:ea typeface="Calibri" panose="020F0502020204030204" pitchFamily="34" charset="0"/>
                  <a:cs typeface="Mangal" panose="02040503050203030202" pitchFamily="18" charset="0"/>
                </a:rPr>
                <a:t>Compartmentalisation</a:t>
              </a:r>
              <a:endParaRPr lang="en-US" sz="2000" kern="100" dirty="0"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r>
                <a:rPr lang="en-US" sz="2000" kern="100" dirty="0">
                  <a:ea typeface="Calibri" panose="020F0502020204030204" pitchFamily="34" charset="0"/>
                  <a:cs typeface="Mangal" panose="02040503050203030202" pitchFamily="18" charset="0"/>
                </a:rPr>
                <a:t>to 3 I :  Ideas; Information, Interaction( p 89, Worthwhile).</a:t>
              </a:r>
              <a:endParaRPr lang="en-US" sz="2000" kern="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endParaRPr lang="en-US" sz="1800" b="1" dirty="0">
                <a:solidFill>
                  <a:srgbClr val="2B503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endParaRPr lang="en-GB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72314" cy="10940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018644" flipH="1" flipV="1">
            <a:off x="14226477" y="-434437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3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3" y="0"/>
                </a:lnTo>
                <a:lnTo>
                  <a:pt x="6187203" y="54784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 rot="3143238">
            <a:off x="12665511" y="1454290"/>
            <a:ext cx="8297203" cy="2036586"/>
          </a:xfrm>
          <a:custGeom>
            <a:avLst/>
            <a:gdLst/>
            <a:ahLst/>
            <a:cxnLst/>
            <a:rect l="l" t="t" r="r" b="b"/>
            <a:pathLst>
              <a:path w="8297203" h="2036586">
                <a:moveTo>
                  <a:pt x="0" y="0"/>
                </a:moveTo>
                <a:lnTo>
                  <a:pt x="8297203" y="0"/>
                </a:lnTo>
                <a:lnTo>
                  <a:pt x="8297203" y="2036586"/>
                </a:lnTo>
                <a:lnTo>
                  <a:pt x="0" y="2036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 rot="3913160">
            <a:off x="16709870" y="133424"/>
            <a:ext cx="957987" cy="1038001"/>
          </a:xfrm>
          <a:custGeom>
            <a:avLst/>
            <a:gdLst/>
            <a:ahLst/>
            <a:cxnLst/>
            <a:rect l="l" t="t" r="r" b="b"/>
            <a:pathLst>
              <a:path w="957987" h="1038001">
                <a:moveTo>
                  <a:pt x="0" y="0"/>
                </a:moveTo>
                <a:lnTo>
                  <a:pt x="957987" y="0"/>
                </a:lnTo>
                <a:lnTo>
                  <a:pt x="957987" y="1038001"/>
                </a:lnTo>
                <a:lnTo>
                  <a:pt x="0" y="103800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rot="3913160">
            <a:off x="5225951" y="8010003"/>
            <a:ext cx="1539962" cy="1668584"/>
          </a:xfrm>
          <a:custGeom>
            <a:avLst/>
            <a:gdLst/>
            <a:ahLst/>
            <a:cxnLst/>
            <a:rect l="l" t="t" r="r" b="b"/>
            <a:pathLst>
              <a:path w="1539962" h="1668584">
                <a:moveTo>
                  <a:pt x="0" y="0"/>
                </a:moveTo>
                <a:lnTo>
                  <a:pt x="1539962" y="0"/>
                </a:lnTo>
                <a:lnTo>
                  <a:pt x="1539962" y="1668584"/>
                </a:lnTo>
                <a:lnTo>
                  <a:pt x="0" y="16685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 rot="6733232">
            <a:off x="6715019" y="7305893"/>
            <a:ext cx="1284583" cy="1391876"/>
          </a:xfrm>
          <a:custGeom>
            <a:avLst/>
            <a:gdLst/>
            <a:ahLst/>
            <a:cxnLst/>
            <a:rect l="l" t="t" r="r" b="b"/>
            <a:pathLst>
              <a:path w="1284583" h="1391876">
                <a:moveTo>
                  <a:pt x="0" y="0"/>
                </a:moveTo>
                <a:lnTo>
                  <a:pt x="1284583" y="0"/>
                </a:lnTo>
                <a:lnTo>
                  <a:pt x="1284583" y="1391875"/>
                </a:lnTo>
                <a:lnTo>
                  <a:pt x="0" y="13918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 rot="4275579">
            <a:off x="5755630" y="7183761"/>
            <a:ext cx="759228" cy="822640"/>
          </a:xfrm>
          <a:custGeom>
            <a:avLst/>
            <a:gdLst/>
            <a:ahLst/>
            <a:cxnLst/>
            <a:rect l="l" t="t" r="r" b="b"/>
            <a:pathLst>
              <a:path w="759228" h="822640">
                <a:moveTo>
                  <a:pt x="0" y="0"/>
                </a:moveTo>
                <a:lnTo>
                  <a:pt x="759228" y="0"/>
                </a:lnTo>
                <a:lnTo>
                  <a:pt x="759228" y="822641"/>
                </a:lnTo>
                <a:lnTo>
                  <a:pt x="0" y="8226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22" name="Group 22"/>
          <p:cNvGrpSpPr/>
          <p:nvPr/>
        </p:nvGrpSpPr>
        <p:grpSpPr>
          <a:xfrm rot="-134200">
            <a:off x="1184696" y="6842544"/>
            <a:ext cx="5459874" cy="1302649"/>
            <a:chOff x="0" y="0"/>
            <a:chExt cx="1808730" cy="43153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08730" cy="431537"/>
            </a:xfrm>
            <a:custGeom>
              <a:avLst/>
              <a:gdLst/>
              <a:ahLst/>
              <a:cxnLst/>
              <a:rect l="l" t="t" r="r" b="b"/>
              <a:pathLst>
                <a:path w="1808730" h="431537">
                  <a:moveTo>
                    <a:pt x="53883" y="0"/>
                  </a:moveTo>
                  <a:lnTo>
                    <a:pt x="1754847" y="0"/>
                  </a:lnTo>
                  <a:cubicBezTo>
                    <a:pt x="1769137" y="0"/>
                    <a:pt x="1782843" y="5677"/>
                    <a:pt x="1792948" y="15782"/>
                  </a:cubicBezTo>
                  <a:cubicBezTo>
                    <a:pt x="1803053" y="25887"/>
                    <a:pt x="1808730" y="39592"/>
                    <a:pt x="1808730" y="53883"/>
                  </a:cubicBezTo>
                  <a:lnTo>
                    <a:pt x="1808730" y="377655"/>
                  </a:lnTo>
                  <a:cubicBezTo>
                    <a:pt x="1808730" y="391945"/>
                    <a:pt x="1803053" y="405651"/>
                    <a:pt x="1792948" y="415756"/>
                  </a:cubicBezTo>
                  <a:cubicBezTo>
                    <a:pt x="1782843" y="425861"/>
                    <a:pt x="1769137" y="431537"/>
                    <a:pt x="1754847" y="431537"/>
                  </a:cubicBezTo>
                  <a:lnTo>
                    <a:pt x="53883" y="431537"/>
                  </a:lnTo>
                  <a:cubicBezTo>
                    <a:pt x="39592" y="431537"/>
                    <a:pt x="25887" y="425861"/>
                    <a:pt x="15782" y="415756"/>
                  </a:cubicBezTo>
                  <a:cubicBezTo>
                    <a:pt x="5677" y="405651"/>
                    <a:pt x="0" y="391945"/>
                    <a:pt x="0" y="377655"/>
                  </a:cubicBezTo>
                  <a:lnTo>
                    <a:pt x="0" y="53883"/>
                  </a:lnTo>
                  <a:cubicBezTo>
                    <a:pt x="0" y="39592"/>
                    <a:pt x="5677" y="25887"/>
                    <a:pt x="15782" y="15782"/>
                  </a:cubicBezTo>
                  <a:cubicBezTo>
                    <a:pt x="25887" y="5677"/>
                    <a:pt x="39592" y="0"/>
                    <a:pt x="5388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808730" cy="469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 rot="-134200">
            <a:off x="1400882" y="6966408"/>
            <a:ext cx="5052660" cy="950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8"/>
              </a:lnSpc>
              <a:spcBef>
                <a:spcPct val="0"/>
              </a:spcBef>
            </a:pPr>
            <a:r>
              <a:rPr lang="en-US" sz="3096" spc="-154" dirty="0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Encouraging the Upcoming Generation of Leaders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4041" y="1438927"/>
            <a:ext cx="9036405" cy="3686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796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QUALITIES OF A SUCCESSFUL LEADER FOR TOMORROW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359033" flipH="1" flipV="1">
            <a:off x="-2879625" y="5912298"/>
            <a:ext cx="7113031" cy="6298265"/>
          </a:xfrm>
          <a:custGeom>
            <a:avLst/>
            <a:gdLst/>
            <a:ahLst/>
            <a:cxnLst/>
            <a:rect l="l" t="t" r="r" b="b"/>
            <a:pathLst>
              <a:path w="7113031" h="6298265">
                <a:moveTo>
                  <a:pt x="7113031" y="6298266"/>
                </a:moveTo>
                <a:lnTo>
                  <a:pt x="0" y="6298266"/>
                </a:lnTo>
                <a:lnTo>
                  <a:pt x="0" y="0"/>
                </a:lnTo>
                <a:lnTo>
                  <a:pt x="7113031" y="0"/>
                </a:lnTo>
                <a:lnTo>
                  <a:pt x="7113031" y="629826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8818143">
            <a:off x="-2304081" y="9152201"/>
            <a:ext cx="10712914" cy="1830934"/>
          </a:xfrm>
          <a:custGeom>
            <a:avLst/>
            <a:gdLst/>
            <a:ahLst/>
            <a:cxnLst/>
            <a:rect l="l" t="t" r="r" b="b"/>
            <a:pathLst>
              <a:path w="10712914" h="1830934">
                <a:moveTo>
                  <a:pt x="0" y="0"/>
                </a:moveTo>
                <a:lnTo>
                  <a:pt x="10712913" y="0"/>
                </a:lnTo>
                <a:lnTo>
                  <a:pt x="10712913" y="1830934"/>
                </a:lnTo>
                <a:lnTo>
                  <a:pt x="0" y="18309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729945" y="8034786"/>
            <a:ext cx="713052" cy="1026645"/>
          </a:xfrm>
          <a:custGeom>
            <a:avLst/>
            <a:gdLst/>
            <a:ahLst/>
            <a:cxnLst/>
            <a:rect l="l" t="t" r="r" b="b"/>
            <a:pathLst>
              <a:path w="713052" h="1026645">
                <a:moveTo>
                  <a:pt x="0" y="0"/>
                </a:moveTo>
                <a:lnTo>
                  <a:pt x="713051" y="0"/>
                </a:lnTo>
                <a:lnTo>
                  <a:pt x="713051" y="1026645"/>
                </a:lnTo>
                <a:lnTo>
                  <a:pt x="0" y="10266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3442996" y="7695256"/>
            <a:ext cx="471637" cy="679059"/>
          </a:xfrm>
          <a:custGeom>
            <a:avLst/>
            <a:gdLst/>
            <a:ahLst/>
            <a:cxnLst/>
            <a:rect l="l" t="t" r="r" b="b"/>
            <a:pathLst>
              <a:path w="471637" h="679059">
                <a:moveTo>
                  <a:pt x="0" y="0"/>
                </a:moveTo>
                <a:lnTo>
                  <a:pt x="471638" y="0"/>
                </a:lnTo>
                <a:lnTo>
                  <a:pt x="471638" y="679059"/>
                </a:lnTo>
                <a:lnTo>
                  <a:pt x="0" y="6790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452191" y="7265357"/>
            <a:ext cx="12126562" cy="7959434"/>
          </a:xfrm>
          <a:custGeom>
            <a:avLst/>
            <a:gdLst/>
            <a:ahLst/>
            <a:cxnLst/>
            <a:rect l="l" t="t" r="r" b="b"/>
            <a:pathLst>
              <a:path w="12126562" h="7959434">
                <a:moveTo>
                  <a:pt x="0" y="0"/>
                </a:moveTo>
                <a:lnTo>
                  <a:pt x="12126561" y="0"/>
                </a:lnTo>
                <a:lnTo>
                  <a:pt x="12126561" y="7959434"/>
                </a:lnTo>
                <a:lnTo>
                  <a:pt x="0" y="79594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-4901924" y="-6436187"/>
            <a:ext cx="12126562" cy="7959434"/>
          </a:xfrm>
          <a:custGeom>
            <a:avLst/>
            <a:gdLst/>
            <a:ahLst/>
            <a:cxnLst/>
            <a:rect l="l" t="t" r="r" b="b"/>
            <a:pathLst>
              <a:path w="12126562" h="7959434">
                <a:moveTo>
                  <a:pt x="0" y="0"/>
                </a:moveTo>
                <a:lnTo>
                  <a:pt x="12126562" y="0"/>
                </a:lnTo>
                <a:lnTo>
                  <a:pt x="12126562" y="7959435"/>
                </a:lnTo>
                <a:lnTo>
                  <a:pt x="0" y="79594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9949437" y="1304848"/>
            <a:ext cx="6325814" cy="8332643"/>
            <a:chOff x="0" y="0"/>
            <a:chExt cx="4816331" cy="6344285"/>
          </a:xfrm>
        </p:grpSpPr>
        <p:sp>
          <p:nvSpPr>
            <p:cNvPr id="9" name="Freeform 9"/>
            <p:cNvSpPr/>
            <p:nvPr/>
          </p:nvSpPr>
          <p:spPr>
            <a:xfrm>
              <a:off x="18366" y="17859"/>
              <a:ext cx="4779897" cy="6308695"/>
            </a:xfrm>
            <a:custGeom>
              <a:avLst/>
              <a:gdLst/>
              <a:ahLst/>
              <a:cxnLst/>
              <a:rect l="l" t="t" r="r" b="b"/>
              <a:pathLst>
                <a:path w="4779897" h="6308695">
                  <a:moveTo>
                    <a:pt x="4686710" y="6243182"/>
                  </a:moveTo>
                  <a:lnTo>
                    <a:pt x="4371296" y="6148558"/>
                  </a:lnTo>
                  <a:cubicBezTo>
                    <a:pt x="4310767" y="6130399"/>
                    <a:pt x="4245487" y="6137244"/>
                    <a:pt x="4190042" y="6167564"/>
                  </a:cubicBezTo>
                  <a:lnTo>
                    <a:pt x="3985954" y="6279167"/>
                  </a:lnTo>
                  <a:cubicBezTo>
                    <a:pt x="3931958" y="6308694"/>
                    <a:pt x="3866641" y="6308694"/>
                    <a:pt x="3812645" y="6279167"/>
                  </a:cubicBezTo>
                  <a:lnTo>
                    <a:pt x="3608557" y="6167564"/>
                  </a:lnTo>
                  <a:cubicBezTo>
                    <a:pt x="3554560" y="6138037"/>
                    <a:pt x="3489244" y="6138037"/>
                    <a:pt x="3435248" y="6167564"/>
                  </a:cubicBezTo>
                  <a:lnTo>
                    <a:pt x="3231160" y="6279167"/>
                  </a:lnTo>
                  <a:cubicBezTo>
                    <a:pt x="3177164" y="6308694"/>
                    <a:pt x="3111847" y="6308694"/>
                    <a:pt x="3057850" y="6279167"/>
                  </a:cubicBezTo>
                  <a:lnTo>
                    <a:pt x="2853763" y="6167564"/>
                  </a:lnTo>
                  <a:cubicBezTo>
                    <a:pt x="2799766" y="6138037"/>
                    <a:pt x="2734450" y="6138037"/>
                    <a:pt x="2680453" y="6167564"/>
                  </a:cubicBezTo>
                  <a:lnTo>
                    <a:pt x="2476366" y="6279167"/>
                  </a:lnTo>
                  <a:cubicBezTo>
                    <a:pt x="2422369" y="6308694"/>
                    <a:pt x="2357053" y="6308694"/>
                    <a:pt x="2303056" y="6279167"/>
                  </a:cubicBezTo>
                  <a:lnTo>
                    <a:pt x="2098969" y="6167564"/>
                  </a:lnTo>
                  <a:cubicBezTo>
                    <a:pt x="2044972" y="6138037"/>
                    <a:pt x="1979656" y="6138037"/>
                    <a:pt x="1925659" y="6167564"/>
                  </a:cubicBezTo>
                  <a:lnTo>
                    <a:pt x="1721572" y="6279167"/>
                  </a:lnTo>
                  <a:cubicBezTo>
                    <a:pt x="1667575" y="6308694"/>
                    <a:pt x="1602259" y="6308694"/>
                    <a:pt x="1548262" y="6279167"/>
                  </a:cubicBezTo>
                  <a:lnTo>
                    <a:pt x="1344175" y="6167564"/>
                  </a:lnTo>
                  <a:cubicBezTo>
                    <a:pt x="1290178" y="6138037"/>
                    <a:pt x="1224862" y="6138037"/>
                    <a:pt x="1170865" y="6167564"/>
                  </a:cubicBezTo>
                  <a:lnTo>
                    <a:pt x="966778" y="6279167"/>
                  </a:lnTo>
                  <a:cubicBezTo>
                    <a:pt x="912781" y="6308694"/>
                    <a:pt x="847465" y="6308694"/>
                    <a:pt x="793468" y="6279167"/>
                  </a:cubicBezTo>
                  <a:lnTo>
                    <a:pt x="589381" y="6167564"/>
                  </a:lnTo>
                  <a:cubicBezTo>
                    <a:pt x="533936" y="6137245"/>
                    <a:pt x="468655" y="6130403"/>
                    <a:pt x="408129" y="6148567"/>
                  </a:cubicBezTo>
                  <a:lnTo>
                    <a:pt x="92886" y="6243173"/>
                  </a:lnTo>
                  <a:cubicBezTo>
                    <a:pt x="76397" y="6248121"/>
                    <a:pt x="58542" y="6242854"/>
                    <a:pt x="47379" y="6229749"/>
                  </a:cubicBezTo>
                  <a:cubicBezTo>
                    <a:pt x="36216" y="6216643"/>
                    <a:pt x="33856" y="6198177"/>
                    <a:pt x="41365" y="6182686"/>
                  </a:cubicBezTo>
                  <a:lnTo>
                    <a:pt x="226478" y="5800749"/>
                  </a:lnTo>
                  <a:cubicBezTo>
                    <a:pt x="253461" y="5745077"/>
                    <a:pt x="251456" y="5679718"/>
                    <a:pt x="221112" y="5625804"/>
                  </a:cubicBezTo>
                  <a:lnTo>
                    <a:pt x="30076" y="5286386"/>
                  </a:lnTo>
                  <a:cubicBezTo>
                    <a:pt x="0" y="5232949"/>
                    <a:pt x="4" y="5167687"/>
                    <a:pt x="30086" y="5114253"/>
                  </a:cubicBezTo>
                  <a:lnTo>
                    <a:pt x="221103" y="4774952"/>
                  </a:lnTo>
                  <a:cubicBezTo>
                    <a:pt x="251185" y="4721518"/>
                    <a:pt x="251188" y="4656256"/>
                    <a:pt x="221112" y="4602819"/>
                  </a:cubicBezTo>
                  <a:lnTo>
                    <a:pt x="30076" y="4263401"/>
                  </a:lnTo>
                  <a:cubicBezTo>
                    <a:pt x="0" y="4209964"/>
                    <a:pt x="4" y="4144702"/>
                    <a:pt x="30086" y="4091268"/>
                  </a:cubicBezTo>
                  <a:lnTo>
                    <a:pt x="221103" y="3751967"/>
                  </a:lnTo>
                  <a:cubicBezTo>
                    <a:pt x="251185" y="3698533"/>
                    <a:pt x="251188" y="3633271"/>
                    <a:pt x="221112" y="3579834"/>
                  </a:cubicBezTo>
                  <a:lnTo>
                    <a:pt x="30076" y="3240416"/>
                  </a:lnTo>
                  <a:cubicBezTo>
                    <a:pt x="0" y="3186979"/>
                    <a:pt x="4" y="3121717"/>
                    <a:pt x="30086" y="3068283"/>
                  </a:cubicBezTo>
                  <a:lnTo>
                    <a:pt x="221103" y="2728982"/>
                  </a:lnTo>
                  <a:cubicBezTo>
                    <a:pt x="251185" y="2675548"/>
                    <a:pt x="251188" y="2610286"/>
                    <a:pt x="221112" y="2556849"/>
                  </a:cubicBezTo>
                  <a:lnTo>
                    <a:pt x="30076" y="2217431"/>
                  </a:lnTo>
                  <a:cubicBezTo>
                    <a:pt x="0" y="2163993"/>
                    <a:pt x="0" y="2098731"/>
                    <a:pt x="30076" y="2045293"/>
                  </a:cubicBezTo>
                  <a:lnTo>
                    <a:pt x="221112" y="1705875"/>
                  </a:lnTo>
                  <a:cubicBezTo>
                    <a:pt x="251188" y="1652438"/>
                    <a:pt x="251185" y="1587176"/>
                    <a:pt x="221103" y="1533742"/>
                  </a:cubicBezTo>
                  <a:lnTo>
                    <a:pt x="30086" y="1194441"/>
                  </a:lnTo>
                  <a:cubicBezTo>
                    <a:pt x="4" y="1141007"/>
                    <a:pt x="0" y="1075745"/>
                    <a:pt x="30076" y="1022308"/>
                  </a:cubicBezTo>
                  <a:lnTo>
                    <a:pt x="221112" y="682890"/>
                  </a:lnTo>
                  <a:cubicBezTo>
                    <a:pt x="251456" y="628976"/>
                    <a:pt x="253461" y="563617"/>
                    <a:pt x="226478" y="507945"/>
                  </a:cubicBezTo>
                  <a:lnTo>
                    <a:pt x="41365" y="126008"/>
                  </a:lnTo>
                  <a:cubicBezTo>
                    <a:pt x="33856" y="110515"/>
                    <a:pt x="36215" y="92048"/>
                    <a:pt x="47379" y="78941"/>
                  </a:cubicBezTo>
                  <a:cubicBezTo>
                    <a:pt x="58542" y="65834"/>
                    <a:pt x="76398" y="60565"/>
                    <a:pt x="92889" y="65512"/>
                  </a:cubicBezTo>
                  <a:lnTo>
                    <a:pt x="408303" y="160136"/>
                  </a:lnTo>
                  <a:cubicBezTo>
                    <a:pt x="468832" y="178295"/>
                    <a:pt x="534112" y="171449"/>
                    <a:pt x="589558" y="141130"/>
                  </a:cubicBezTo>
                  <a:lnTo>
                    <a:pt x="793645" y="29527"/>
                  </a:lnTo>
                  <a:cubicBezTo>
                    <a:pt x="847642" y="0"/>
                    <a:pt x="912958" y="0"/>
                    <a:pt x="966955" y="29527"/>
                  </a:cubicBezTo>
                  <a:lnTo>
                    <a:pt x="1171042" y="141130"/>
                  </a:lnTo>
                  <a:cubicBezTo>
                    <a:pt x="1225039" y="170657"/>
                    <a:pt x="1290355" y="170657"/>
                    <a:pt x="1344352" y="141130"/>
                  </a:cubicBezTo>
                  <a:lnTo>
                    <a:pt x="1548439" y="29527"/>
                  </a:lnTo>
                  <a:cubicBezTo>
                    <a:pt x="1602436" y="0"/>
                    <a:pt x="1667752" y="0"/>
                    <a:pt x="1721749" y="29527"/>
                  </a:cubicBezTo>
                  <a:lnTo>
                    <a:pt x="1925836" y="141130"/>
                  </a:lnTo>
                  <a:cubicBezTo>
                    <a:pt x="1979831" y="170657"/>
                    <a:pt x="2045147" y="170650"/>
                    <a:pt x="2099137" y="141113"/>
                  </a:cubicBezTo>
                  <a:lnTo>
                    <a:pt x="2303065" y="29544"/>
                  </a:lnTo>
                  <a:cubicBezTo>
                    <a:pt x="2357055" y="7"/>
                    <a:pt x="2422370" y="1"/>
                    <a:pt x="2476366" y="29527"/>
                  </a:cubicBezTo>
                  <a:lnTo>
                    <a:pt x="2680453" y="141130"/>
                  </a:lnTo>
                  <a:cubicBezTo>
                    <a:pt x="2734450" y="170657"/>
                    <a:pt x="2799766" y="170657"/>
                    <a:pt x="2853763" y="141130"/>
                  </a:cubicBezTo>
                  <a:lnTo>
                    <a:pt x="3057850" y="29527"/>
                  </a:lnTo>
                  <a:cubicBezTo>
                    <a:pt x="3111847" y="0"/>
                    <a:pt x="3177163" y="0"/>
                    <a:pt x="3231160" y="29527"/>
                  </a:cubicBezTo>
                  <a:lnTo>
                    <a:pt x="3435247" y="141130"/>
                  </a:lnTo>
                  <a:cubicBezTo>
                    <a:pt x="3489244" y="170657"/>
                    <a:pt x="3554560" y="170657"/>
                    <a:pt x="3608557" y="141130"/>
                  </a:cubicBezTo>
                  <a:lnTo>
                    <a:pt x="3812644" y="29527"/>
                  </a:lnTo>
                  <a:cubicBezTo>
                    <a:pt x="3866641" y="0"/>
                    <a:pt x="3931957" y="0"/>
                    <a:pt x="3985954" y="29527"/>
                  </a:cubicBezTo>
                  <a:lnTo>
                    <a:pt x="4190041" y="141130"/>
                  </a:lnTo>
                  <a:cubicBezTo>
                    <a:pt x="4245487" y="171449"/>
                    <a:pt x="4310767" y="178295"/>
                    <a:pt x="4371296" y="160136"/>
                  </a:cubicBezTo>
                  <a:lnTo>
                    <a:pt x="4686710" y="65512"/>
                  </a:lnTo>
                  <a:cubicBezTo>
                    <a:pt x="4703201" y="60565"/>
                    <a:pt x="4721057" y="65834"/>
                    <a:pt x="4732220" y="78941"/>
                  </a:cubicBezTo>
                  <a:cubicBezTo>
                    <a:pt x="4743384" y="92048"/>
                    <a:pt x="4745743" y="110515"/>
                    <a:pt x="4738234" y="126008"/>
                  </a:cubicBezTo>
                  <a:lnTo>
                    <a:pt x="4553120" y="507945"/>
                  </a:lnTo>
                  <a:cubicBezTo>
                    <a:pt x="4526138" y="563616"/>
                    <a:pt x="4528146" y="628975"/>
                    <a:pt x="4558496" y="682885"/>
                  </a:cubicBezTo>
                  <a:lnTo>
                    <a:pt x="4749513" y="1022186"/>
                  </a:lnTo>
                  <a:cubicBezTo>
                    <a:pt x="4779595" y="1075619"/>
                    <a:pt x="4779595" y="1140881"/>
                    <a:pt x="4749513" y="1194314"/>
                  </a:cubicBezTo>
                  <a:lnTo>
                    <a:pt x="4558496" y="1533615"/>
                  </a:lnTo>
                  <a:cubicBezTo>
                    <a:pt x="4528414" y="1587049"/>
                    <a:pt x="4528411" y="1652311"/>
                    <a:pt x="4558487" y="1705748"/>
                  </a:cubicBezTo>
                  <a:lnTo>
                    <a:pt x="4749522" y="2045166"/>
                  </a:lnTo>
                  <a:cubicBezTo>
                    <a:pt x="4779599" y="2098603"/>
                    <a:pt x="4779595" y="2163865"/>
                    <a:pt x="4749513" y="2217299"/>
                  </a:cubicBezTo>
                  <a:lnTo>
                    <a:pt x="4558496" y="2556600"/>
                  </a:lnTo>
                  <a:cubicBezTo>
                    <a:pt x="4528414" y="2610034"/>
                    <a:pt x="4528411" y="2675296"/>
                    <a:pt x="4558487" y="2728733"/>
                  </a:cubicBezTo>
                  <a:lnTo>
                    <a:pt x="4749522" y="3068151"/>
                  </a:lnTo>
                  <a:cubicBezTo>
                    <a:pt x="4779599" y="3121588"/>
                    <a:pt x="4779595" y="3186850"/>
                    <a:pt x="4749513" y="3240284"/>
                  </a:cubicBezTo>
                  <a:lnTo>
                    <a:pt x="4558496" y="3579585"/>
                  </a:lnTo>
                  <a:cubicBezTo>
                    <a:pt x="4528414" y="3633019"/>
                    <a:pt x="4528411" y="3698281"/>
                    <a:pt x="4558487" y="3751718"/>
                  </a:cubicBezTo>
                  <a:lnTo>
                    <a:pt x="4749522" y="4091136"/>
                  </a:lnTo>
                  <a:cubicBezTo>
                    <a:pt x="4779599" y="4144574"/>
                    <a:pt x="4779599" y="4209836"/>
                    <a:pt x="4749522" y="4263274"/>
                  </a:cubicBezTo>
                  <a:lnTo>
                    <a:pt x="4558487" y="4602692"/>
                  </a:lnTo>
                  <a:cubicBezTo>
                    <a:pt x="4528410" y="4656130"/>
                    <a:pt x="4528410" y="4721392"/>
                    <a:pt x="4558487" y="4774830"/>
                  </a:cubicBezTo>
                  <a:lnTo>
                    <a:pt x="4749522" y="5114248"/>
                  </a:lnTo>
                  <a:cubicBezTo>
                    <a:pt x="4779635" y="5167750"/>
                    <a:pt x="4779897" y="5233030"/>
                    <a:pt x="4750213" y="5286771"/>
                  </a:cubicBezTo>
                  <a:lnTo>
                    <a:pt x="4558328" y="5634182"/>
                  </a:lnTo>
                  <a:cubicBezTo>
                    <a:pt x="4528405" y="5688356"/>
                    <a:pt x="4526840" y="5753733"/>
                    <a:pt x="4554136" y="5809276"/>
                  </a:cubicBezTo>
                  <a:lnTo>
                    <a:pt x="4737751" y="6182922"/>
                  </a:lnTo>
                  <a:cubicBezTo>
                    <a:pt x="4745307" y="6198298"/>
                    <a:pt x="4743033" y="6216690"/>
                    <a:pt x="4731960" y="6229763"/>
                  </a:cubicBezTo>
                  <a:cubicBezTo>
                    <a:pt x="4720887" y="6242836"/>
                    <a:pt x="4703120" y="6248105"/>
                    <a:pt x="4686710" y="6243182"/>
                  </a:cubicBezTo>
                  <a:close/>
                </a:path>
              </a:pathLst>
            </a:custGeom>
            <a:blipFill>
              <a:blip r:embed="rId11"/>
              <a:stretch>
                <a:fillRect l="-67042" t="158" r="-67044" b="158"/>
              </a:stretch>
            </a:blipFill>
            <a:ln w="19050" cap="sq">
              <a:solidFill>
                <a:srgbClr val="2B503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Freeform 10"/>
          <p:cNvSpPr/>
          <p:nvPr/>
        </p:nvSpPr>
        <p:spPr>
          <a:xfrm rot="5018644" flipH="1" flipV="1">
            <a:off x="14226477" y="-434437"/>
            <a:ext cx="6187203" cy="5478487"/>
          </a:xfrm>
          <a:custGeom>
            <a:avLst/>
            <a:gdLst/>
            <a:ahLst/>
            <a:cxnLst/>
            <a:rect l="l" t="t" r="r" b="b"/>
            <a:pathLst>
              <a:path w="6187203" h="5478487">
                <a:moveTo>
                  <a:pt x="6187203" y="5478487"/>
                </a:moveTo>
                <a:lnTo>
                  <a:pt x="0" y="5478487"/>
                </a:lnTo>
                <a:lnTo>
                  <a:pt x="0" y="0"/>
                </a:lnTo>
                <a:lnTo>
                  <a:pt x="6187203" y="0"/>
                </a:lnTo>
                <a:lnTo>
                  <a:pt x="6187203" y="54784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3143238">
            <a:off x="12665511" y="1454290"/>
            <a:ext cx="8297203" cy="2036586"/>
          </a:xfrm>
          <a:custGeom>
            <a:avLst/>
            <a:gdLst/>
            <a:ahLst/>
            <a:cxnLst/>
            <a:rect l="l" t="t" r="r" b="b"/>
            <a:pathLst>
              <a:path w="8297203" h="2036586">
                <a:moveTo>
                  <a:pt x="0" y="0"/>
                </a:moveTo>
                <a:lnTo>
                  <a:pt x="8297203" y="0"/>
                </a:lnTo>
                <a:lnTo>
                  <a:pt x="8297203" y="2036586"/>
                </a:lnTo>
                <a:lnTo>
                  <a:pt x="0" y="2036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3913160">
            <a:off x="16709870" y="133424"/>
            <a:ext cx="957987" cy="1038001"/>
          </a:xfrm>
          <a:custGeom>
            <a:avLst/>
            <a:gdLst/>
            <a:ahLst/>
            <a:cxnLst/>
            <a:rect l="l" t="t" r="r" b="b"/>
            <a:pathLst>
              <a:path w="957987" h="1038001">
                <a:moveTo>
                  <a:pt x="0" y="0"/>
                </a:moveTo>
                <a:lnTo>
                  <a:pt x="957987" y="0"/>
                </a:lnTo>
                <a:lnTo>
                  <a:pt x="957987" y="1038001"/>
                </a:lnTo>
                <a:lnTo>
                  <a:pt x="0" y="103800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3913160">
            <a:off x="5225951" y="8010003"/>
            <a:ext cx="1539962" cy="1668584"/>
          </a:xfrm>
          <a:custGeom>
            <a:avLst/>
            <a:gdLst/>
            <a:ahLst/>
            <a:cxnLst/>
            <a:rect l="l" t="t" r="r" b="b"/>
            <a:pathLst>
              <a:path w="1539962" h="1668584">
                <a:moveTo>
                  <a:pt x="0" y="0"/>
                </a:moveTo>
                <a:lnTo>
                  <a:pt x="1539962" y="0"/>
                </a:lnTo>
                <a:lnTo>
                  <a:pt x="1539962" y="1668584"/>
                </a:lnTo>
                <a:lnTo>
                  <a:pt x="0" y="16685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 rot="6733232">
            <a:off x="6715019" y="7305893"/>
            <a:ext cx="1284583" cy="1391876"/>
          </a:xfrm>
          <a:custGeom>
            <a:avLst/>
            <a:gdLst/>
            <a:ahLst/>
            <a:cxnLst/>
            <a:rect l="l" t="t" r="r" b="b"/>
            <a:pathLst>
              <a:path w="1284583" h="1391876">
                <a:moveTo>
                  <a:pt x="0" y="0"/>
                </a:moveTo>
                <a:lnTo>
                  <a:pt x="1284583" y="0"/>
                </a:lnTo>
                <a:lnTo>
                  <a:pt x="1284583" y="1391875"/>
                </a:lnTo>
                <a:lnTo>
                  <a:pt x="0" y="13918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 rot="4275579">
            <a:off x="5755630" y="7183761"/>
            <a:ext cx="759228" cy="822640"/>
          </a:xfrm>
          <a:custGeom>
            <a:avLst/>
            <a:gdLst/>
            <a:ahLst/>
            <a:cxnLst/>
            <a:rect l="l" t="t" r="r" b="b"/>
            <a:pathLst>
              <a:path w="759228" h="822640">
                <a:moveTo>
                  <a:pt x="0" y="0"/>
                </a:moveTo>
                <a:lnTo>
                  <a:pt x="759228" y="0"/>
                </a:lnTo>
                <a:lnTo>
                  <a:pt x="759228" y="822641"/>
                </a:lnTo>
                <a:lnTo>
                  <a:pt x="0" y="8226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6" name="Group 16"/>
          <p:cNvGrpSpPr/>
          <p:nvPr/>
        </p:nvGrpSpPr>
        <p:grpSpPr>
          <a:xfrm rot="-134200">
            <a:off x="1184697" y="5856662"/>
            <a:ext cx="5459874" cy="1302649"/>
            <a:chOff x="0" y="0"/>
            <a:chExt cx="1808730" cy="43153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08730" cy="431537"/>
            </a:xfrm>
            <a:custGeom>
              <a:avLst/>
              <a:gdLst/>
              <a:ahLst/>
              <a:cxnLst/>
              <a:rect l="l" t="t" r="r" b="b"/>
              <a:pathLst>
                <a:path w="1808730" h="431537">
                  <a:moveTo>
                    <a:pt x="53883" y="0"/>
                  </a:moveTo>
                  <a:lnTo>
                    <a:pt x="1754847" y="0"/>
                  </a:lnTo>
                  <a:cubicBezTo>
                    <a:pt x="1769137" y="0"/>
                    <a:pt x="1782843" y="5677"/>
                    <a:pt x="1792948" y="15782"/>
                  </a:cubicBezTo>
                  <a:cubicBezTo>
                    <a:pt x="1803053" y="25887"/>
                    <a:pt x="1808730" y="39592"/>
                    <a:pt x="1808730" y="53883"/>
                  </a:cubicBezTo>
                  <a:lnTo>
                    <a:pt x="1808730" y="377655"/>
                  </a:lnTo>
                  <a:cubicBezTo>
                    <a:pt x="1808730" y="391945"/>
                    <a:pt x="1803053" y="405651"/>
                    <a:pt x="1792948" y="415756"/>
                  </a:cubicBezTo>
                  <a:cubicBezTo>
                    <a:pt x="1782843" y="425861"/>
                    <a:pt x="1769137" y="431537"/>
                    <a:pt x="1754847" y="431537"/>
                  </a:cubicBezTo>
                  <a:lnTo>
                    <a:pt x="53883" y="431537"/>
                  </a:lnTo>
                  <a:cubicBezTo>
                    <a:pt x="39592" y="431537"/>
                    <a:pt x="25887" y="425861"/>
                    <a:pt x="15782" y="415756"/>
                  </a:cubicBezTo>
                  <a:cubicBezTo>
                    <a:pt x="5677" y="405651"/>
                    <a:pt x="0" y="391945"/>
                    <a:pt x="0" y="377655"/>
                  </a:cubicBezTo>
                  <a:lnTo>
                    <a:pt x="0" y="53883"/>
                  </a:lnTo>
                  <a:cubicBezTo>
                    <a:pt x="0" y="39592"/>
                    <a:pt x="5677" y="25887"/>
                    <a:pt x="15782" y="15782"/>
                  </a:cubicBezTo>
                  <a:cubicBezTo>
                    <a:pt x="25887" y="5677"/>
                    <a:pt x="39592" y="0"/>
                    <a:pt x="53883" y="0"/>
                  </a:cubicBezTo>
                  <a:close/>
                </a:path>
              </a:pathLst>
            </a:custGeom>
            <a:solidFill>
              <a:srgbClr val="FFF8EF"/>
            </a:solidFill>
            <a:ln w="28575" cap="rnd">
              <a:solidFill>
                <a:srgbClr val="2B503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808730" cy="469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 rot="-134200">
            <a:off x="1482192" y="6030850"/>
            <a:ext cx="5052660" cy="950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8"/>
              </a:lnSpc>
              <a:spcBef>
                <a:spcPct val="0"/>
              </a:spcBef>
            </a:pPr>
            <a:r>
              <a:rPr lang="en-US" sz="3096" spc="-154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Encouraging the Upcoming Generation of Leaders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2510320"/>
            <a:ext cx="9036405" cy="2577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796"/>
              </a:lnSpc>
              <a:spcBef>
                <a:spcPct val="0"/>
              </a:spcBef>
            </a:pPr>
            <a:r>
              <a:rPr lang="en-US" sz="9699" b="1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ANY QUESTIONS?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18834">
            <a:off x="-1249304" y="-2772010"/>
            <a:ext cx="9056628" cy="7122744"/>
          </a:xfrm>
          <a:custGeom>
            <a:avLst/>
            <a:gdLst/>
            <a:ahLst/>
            <a:cxnLst/>
            <a:rect l="l" t="t" r="r" b="b"/>
            <a:pathLst>
              <a:path w="9056628" h="7122744">
                <a:moveTo>
                  <a:pt x="0" y="0"/>
                </a:moveTo>
                <a:lnTo>
                  <a:pt x="9056628" y="0"/>
                </a:lnTo>
                <a:lnTo>
                  <a:pt x="9056628" y="7122743"/>
                </a:lnTo>
                <a:lnTo>
                  <a:pt x="0" y="7122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10659491">
            <a:off x="12172673" y="-3529785"/>
            <a:ext cx="9056628" cy="7122744"/>
          </a:xfrm>
          <a:custGeom>
            <a:avLst/>
            <a:gdLst/>
            <a:ahLst/>
            <a:cxnLst/>
            <a:rect l="l" t="t" r="r" b="b"/>
            <a:pathLst>
              <a:path w="9056628" h="7122744">
                <a:moveTo>
                  <a:pt x="0" y="0"/>
                </a:moveTo>
                <a:lnTo>
                  <a:pt x="9056628" y="0"/>
                </a:lnTo>
                <a:lnTo>
                  <a:pt x="9056628" y="7122744"/>
                </a:lnTo>
                <a:lnTo>
                  <a:pt x="0" y="71227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6520039" flipH="1" flipV="1">
            <a:off x="-469040" y="6790953"/>
            <a:ext cx="7194338" cy="6370260"/>
          </a:xfrm>
          <a:custGeom>
            <a:avLst/>
            <a:gdLst/>
            <a:ahLst/>
            <a:cxnLst/>
            <a:rect l="l" t="t" r="r" b="b"/>
            <a:pathLst>
              <a:path w="7194338" h="6370260">
                <a:moveTo>
                  <a:pt x="7194338" y="6370259"/>
                </a:moveTo>
                <a:lnTo>
                  <a:pt x="0" y="6370259"/>
                </a:lnTo>
                <a:lnTo>
                  <a:pt x="0" y="0"/>
                </a:lnTo>
                <a:lnTo>
                  <a:pt x="7194338" y="0"/>
                </a:lnTo>
                <a:lnTo>
                  <a:pt x="7194338" y="637025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318718">
            <a:off x="14279684" y="5813195"/>
            <a:ext cx="5959232" cy="5276629"/>
          </a:xfrm>
          <a:custGeom>
            <a:avLst/>
            <a:gdLst/>
            <a:ahLst/>
            <a:cxnLst/>
            <a:rect l="l" t="t" r="r" b="b"/>
            <a:pathLst>
              <a:path w="5959232" h="5276629">
                <a:moveTo>
                  <a:pt x="0" y="0"/>
                </a:moveTo>
                <a:lnTo>
                  <a:pt x="5959232" y="0"/>
                </a:lnTo>
                <a:lnTo>
                  <a:pt x="5959232" y="5276629"/>
                </a:lnTo>
                <a:lnTo>
                  <a:pt x="0" y="52766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098453">
            <a:off x="14344810" y="8119814"/>
            <a:ext cx="4410642" cy="1700102"/>
          </a:xfrm>
          <a:custGeom>
            <a:avLst/>
            <a:gdLst/>
            <a:ahLst/>
            <a:cxnLst/>
            <a:rect l="l" t="t" r="r" b="b"/>
            <a:pathLst>
              <a:path w="4410642" h="1700102">
                <a:moveTo>
                  <a:pt x="0" y="0"/>
                </a:moveTo>
                <a:lnTo>
                  <a:pt x="4410642" y="0"/>
                </a:lnTo>
                <a:lnTo>
                  <a:pt x="4410642" y="1700102"/>
                </a:lnTo>
                <a:lnTo>
                  <a:pt x="0" y="17001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499751" y="8388878"/>
            <a:ext cx="603853" cy="869422"/>
          </a:xfrm>
          <a:custGeom>
            <a:avLst/>
            <a:gdLst/>
            <a:ahLst/>
            <a:cxnLst/>
            <a:rect l="l" t="t" r="r" b="b"/>
            <a:pathLst>
              <a:path w="603853" h="869422">
                <a:moveTo>
                  <a:pt x="0" y="0"/>
                </a:moveTo>
                <a:lnTo>
                  <a:pt x="603854" y="0"/>
                </a:lnTo>
                <a:lnTo>
                  <a:pt x="603854" y="869422"/>
                </a:lnTo>
                <a:lnTo>
                  <a:pt x="0" y="8694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9363013" y="7887320"/>
            <a:ext cx="425236" cy="612251"/>
          </a:xfrm>
          <a:custGeom>
            <a:avLst/>
            <a:gdLst/>
            <a:ahLst/>
            <a:cxnLst/>
            <a:rect l="l" t="t" r="r" b="b"/>
            <a:pathLst>
              <a:path w="425236" h="612251">
                <a:moveTo>
                  <a:pt x="0" y="0"/>
                </a:moveTo>
                <a:lnTo>
                  <a:pt x="425236" y="0"/>
                </a:lnTo>
                <a:lnTo>
                  <a:pt x="425236" y="612250"/>
                </a:lnTo>
                <a:lnTo>
                  <a:pt x="0" y="6122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1534920" flipH="1">
            <a:off x="-2678281" y="8182547"/>
            <a:ext cx="8765394" cy="2151506"/>
          </a:xfrm>
          <a:custGeom>
            <a:avLst/>
            <a:gdLst/>
            <a:ahLst/>
            <a:cxnLst/>
            <a:rect l="l" t="t" r="r" b="b"/>
            <a:pathLst>
              <a:path w="8765394" h="2151506">
                <a:moveTo>
                  <a:pt x="8765394" y="0"/>
                </a:moveTo>
                <a:lnTo>
                  <a:pt x="0" y="0"/>
                </a:lnTo>
                <a:lnTo>
                  <a:pt x="0" y="2151506"/>
                </a:lnTo>
                <a:lnTo>
                  <a:pt x="8765394" y="2151506"/>
                </a:lnTo>
                <a:lnTo>
                  <a:pt x="8765394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 rot="-2271110" flipH="1">
            <a:off x="-2857214" y="658668"/>
            <a:ext cx="8765394" cy="2151506"/>
          </a:xfrm>
          <a:custGeom>
            <a:avLst/>
            <a:gdLst/>
            <a:ahLst/>
            <a:cxnLst/>
            <a:rect l="l" t="t" r="r" b="b"/>
            <a:pathLst>
              <a:path w="8765394" h="2151506">
                <a:moveTo>
                  <a:pt x="8765393" y="0"/>
                </a:moveTo>
                <a:lnTo>
                  <a:pt x="0" y="0"/>
                </a:lnTo>
                <a:lnTo>
                  <a:pt x="0" y="2151506"/>
                </a:lnTo>
                <a:lnTo>
                  <a:pt x="8765393" y="2151506"/>
                </a:lnTo>
                <a:lnTo>
                  <a:pt x="876539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8076379" y="1028700"/>
            <a:ext cx="1254323" cy="1359088"/>
          </a:xfrm>
          <a:custGeom>
            <a:avLst/>
            <a:gdLst/>
            <a:ahLst/>
            <a:cxnLst/>
            <a:rect l="l" t="t" r="r" b="b"/>
            <a:pathLst>
              <a:path w="1254323" h="1359088">
                <a:moveTo>
                  <a:pt x="0" y="0"/>
                </a:moveTo>
                <a:lnTo>
                  <a:pt x="1254323" y="0"/>
                </a:lnTo>
                <a:lnTo>
                  <a:pt x="1254323" y="1359088"/>
                </a:lnTo>
                <a:lnTo>
                  <a:pt x="0" y="13590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1382279">
            <a:off x="11008556" y="-601100"/>
            <a:ext cx="9768188" cy="1669472"/>
          </a:xfrm>
          <a:custGeom>
            <a:avLst/>
            <a:gdLst/>
            <a:ahLst/>
            <a:cxnLst/>
            <a:rect l="l" t="t" r="r" b="b"/>
            <a:pathLst>
              <a:path w="9768188" h="1669472">
                <a:moveTo>
                  <a:pt x="0" y="0"/>
                </a:moveTo>
                <a:lnTo>
                  <a:pt x="9768187" y="0"/>
                </a:lnTo>
                <a:lnTo>
                  <a:pt x="9768187" y="1669472"/>
                </a:lnTo>
                <a:lnTo>
                  <a:pt x="0" y="166947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-2001437">
            <a:off x="1228685" y="2726914"/>
            <a:ext cx="1244494" cy="769324"/>
          </a:xfrm>
          <a:custGeom>
            <a:avLst/>
            <a:gdLst/>
            <a:ahLst/>
            <a:cxnLst/>
            <a:rect l="l" t="t" r="r" b="b"/>
            <a:pathLst>
              <a:path w="1244494" h="769324">
                <a:moveTo>
                  <a:pt x="0" y="0"/>
                </a:moveTo>
                <a:lnTo>
                  <a:pt x="1244494" y="0"/>
                </a:lnTo>
                <a:lnTo>
                  <a:pt x="1244494" y="769324"/>
                </a:lnTo>
                <a:lnTo>
                  <a:pt x="0" y="76932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3287059" y="593989"/>
            <a:ext cx="603853" cy="869422"/>
          </a:xfrm>
          <a:custGeom>
            <a:avLst/>
            <a:gdLst/>
            <a:ahLst/>
            <a:cxnLst/>
            <a:rect l="l" t="t" r="r" b="b"/>
            <a:pathLst>
              <a:path w="603853" h="869422">
                <a:moveTo>
                  <a:pt x="0" y="0"/>
                </a:moveTo>
                <a:lnTo>
                  <a:pt x="603854" y="0"/>
                </a:lnTo>
                <a:lnTo>
                  <a:pt x="603854" y="869422"/>
                </a:lnTo>
                <a:lnTo>
                  <a:pt x="0" y="8694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 rot="1823345">
            <a:off x="15498645" y="3193032"/>
            <a:ext cx="1244494" cy="769324"/>
          </a:xfrm>
          <a:custGeom>
            <a:avLst/>
            <a:gdLst/>
            <a:ahLst/>
            <a:cxnLst/>
            <a:rect l="l" t="t" r="r" b="b"/>
            <a:pathLst>
              <a:path w="1244494" h="769324">
                <a:moveTo>
                  <a:pt x="0" y="0"/>
                </a:moveTo>
                <a:lnTo>
                  <a:pt x="1244494" y="0"/>
                </a:lnTo>
                <a:lnTo>
                  <a:pt x="1244494" y="769324"/>
                </a:lnTo>
                <a:lnTo>
                  <a:pt x="0" y="76932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3039139" y="4141656"/>
            <a:ext cx="12209722" cy="2068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78"/>
              </a:lnSpc>
            </a:pPr>
            <a:r>
              <a:rPr lang="en-US" sz="17473" b="1" u="none" strike="noStrike" dirty="0">
                <a:solidFill>
                  <a:srgbClr val="2B503F"/>
                </a:solidFill>
                <a:latin typeface="Brixton Sans Bold"/>
                <a:ea typeface="Brixton Sans Bold"/>
                <a:cs typeface="Brixton Sans Bold"/>
                <a:sym typeface="Brixton Sans Bold"/>
              </a:rPr>
              <a:t>Thank You</a:t>
            </a:r>
          </a:p>
        </p:txBody>
      </p:sp>
      <p:sp>
        <p:nvSpPr>
          <p:cNvPr id="20" name="Freeform 20"/>
          <p:cNvSpPr/>
          <p:nvPr/>
        </p:nvSpPr>
        <p:spPr>
          <a:xfrm flipH="1">
            <a:off x="2254889" y="7470110"/>
            <a:ext cx="544468" cy="417210"/>
          </a:xfrm>
          <a:custGeom>
            <a:avLst/>
            <a:gdLst/>
            <a:ahLst/>
            <a:cxnLst/>
            <a:rect l="l" t="t" r="r" b="b"/>
            <a:pathLst>
              <a:path w="249209" h="249209">
                <a:moveTo>
                  <a:pt x="0" y="0"/>
                </a:moveTo>
                <a:lnTo>
                  <a:pt x="249209" y="0"/>
                </a:lnTo>
                <a:lnTo>
                  <a:pt x="249209" y="249209"/>
                </a:lnTo>
                <a:lnTo>
                  <a:pt x="0" y="24920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7540121" y="6418803"/>
            <a:ext cx="335341" cy="416338"/>
          </a:xfrm>
          <a:custGeom>
            <a:avLst/>
            <a:gdLst/>
            <a:ahLst/>
            <a:cxnLst/>
            <a:rect l="l" t="t" r="r" b="b"/>
            <a:pathLst>
              <a:path w="335341" h="416338">
                <a:moveTo>
                  <a:pt x="0" y="0"/>
                </a:moveTo>
                <a:lnTo>
                  <a:pt x="335341" y="0"/>
                </a:lnTo>
                <a:lnTo>
                  <a:pt x="335341" y="416338"/>
                </a:lnTo>
                <a:lnTo>
                  <a:pt x="0" y="41633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13125969" y="6441278"/>
            <a:ext cx="305811" cy="305811"/>
          </a:xfrm>
          <a:custGeom>
            <a:avLst/>
            <a:gdLst/>
            <a:ahLst/>
            <a:cxnLst/>
            <a:rect l="l" t="t" r="r" b="b"/>
            <a:pathLst>
              <a:path w="305811" h="305811">
                <a:moveTo>
                  <a:pt x="0" y="0"/>
                </a:moveTo>
                <a:lnTo>
                  <a:pt x="305811" y="0"/>
                </a:lnTo>
                <a:lnTo>
                  <a:pt x="305811" y="305811"/>
                </a:lnTo>
                <a:lnTo>
                  <a:pt x="0" y="30581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TextBox 29"/>
          <p:cNvSpPr txBox="1"/>
          <p:nvPr/>
        </p:nvSpPr>
        <p:spPr>
          <a:xfrm>
            <a:off x="3005367" y="6461187"/>
            <a:ext cx="3980179" cy="38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3"/>
              </a:lnSpc>
              <a:spcBef>
                <a:spcPct val="0"/>
              </a:spcBef>
            </a:pPr>
            <a:r>
              <a:rPr lang="en-US" sz="2523" spc="-126" dirty="0" err="1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www.collectiveimpakt.com</a:t>
            </a:r>
            <a:endParaRPr lang="en-US" sz="2523" spc="-126" dirty="0">
              <a:solidFill>
                <a:srgbClr val="2B503F"/>
              </a:solidFill>
              <a:latin typeface="Sanchez"/>
              <a:ea typeface="Sanchez"/>
              <a:cs typeface="Sanchez"/>
              <a:sym typeface="Sanchez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3588986" y="6385891"/>
            <a:ext cx="2395322" cy="417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7"/>
              </a:lnSpc>
              <a:spcBef>
                <a:spcPct val="0"/>
              </a:spcBef>
            </a:pPr>
            <a:r>
              <a:rPr lang="en-US" sz="2721" spc="-136" dirty="0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0626125998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76379" y="6380555"/>
            <a:ext cx="4442687" cy="417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7"/>
              </a:lnSpc>
              <a:spcBef>
                <a:spcPct val="0"/>
              </a:spcBef>
            </a:pPr>
            <a:r>
              <a:rPr lang="en-US" sz="2721" spc="-136" dirty="0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Rotterdam, The Netherlands</a:t>
            </a:r>
          </a:p>
        </p:txBody>
      </p:sp>
      <p:sp>
        <p:nvSpPr>
          <p:cNvPr id="36" name="Freeform 20">
            <a:extLst>
              <a:ext uri="{FF2B5EF4-FFF2-40B4-BE49-F238E27FC236}">
                <a16:creationId xmlns:a16="http://schemas.microsoft.com/office/drawing/2014/main" id="{EFD2CA60-799B-04AC-C1A9-4385FFE43D46}"/>
              </a:ext>
            </a:extLst>
          </p:cNvPr>
          <p:cNvSpPr/>
          <p:nvPr/>
        </p:nvSpPr>
        <p:spPr>
          <a:xfrm>
            <a:off x="2303692" y="6461188"/>
            <a:ext cx="544469" cy="393534"/>
          </a:xfrm>
          <a:custGeom>
            <a:avLst/>
            <a:gdLst/>
            <a:ahLst/>
            <a:cxnLst/>
            <a:rect l="l" t="t" r="r" b="b"/>
            <a:pathLst>
              <a:path w="249209" h="249209">
                <a:moveTo>
                  <a:pt x="0" y="0"/>
                </a:moveTo>
                <a:lnTo>
                  <a:pt x="249209" y="0"/>
                </a:lnTo>
                <a:lnTo>
                  <a:pt x="249209" y="249209"/>
                </a:lnTo>
                <a:lnTo>
                  <a:pt x="0" y="24920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id="{AF027C00-BF11-F0BD-C0EC-C2BF88C40E6E}"/>
              </a:ext>
            </a:extLst>
          </p:cNvPr>
          <p:cNvSpPr txBox="1"/>
          <p:nvPr/>
        </p:nvSpPr>
        <p:spPr>
          <a:xfrm>
            <a:off x="3097434" y="7487118"/>
            <a:ext cx="4442687" cy="417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7"/>
              </a:lnSpc>
              <a:spcBef>
                <a:spcPct val="0"/>
              </a:spcBef>
            </a:pPr>
            <a:r>
              <a:rPr lang="en-US" sz="2721" spc="-136" dirty="0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www.</a:t>
            </a:r>
            <a:r>
              <a:rPr lang="en-US" sz="2721" spc="-136" dirty="0" err="1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carinvijfhuizen</a:t>
            </a:r>
            <a:r>
              <a:rPr lang="en-US" sz="2721" spc="-136" dirty="0">
                <a:solidFill>
                  <a:srgbClr val="2B503F"/>
                </a:solidFill>
                <a:latin typeface="Sanchez"/>
                <a:ea typeface="Sanchez"/>
                <a:cs typeface="Sanchez"/>
                <a:sym typeface="Sanchez"/>
              </a:rPr>
              <a:t>..com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997</Words>
  <Application>Microsoft Macintosh PowerPoint</Application>
  <PresentationFormat>Custom</PresentationFormat>
  <Paragraphs>149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Nunito Sans Condensed</vt:lpstr>
      <vt:lpstr>Calibri</vt:lpstr>
      <vt:lpstr>Sanchez</vt:lpstr>
      <vt:lpstr>Brixton Sans Bold</vt:lpstr>
      <vt:lpstr>Arial</vt:lpstr>
      <vt:lpstr>MentiText</vt:lpstr>
      <vt:lpstr>Montserrat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Neutral Organic Shapes Women Leadership Empowerment Presentation</dc:title>
  <cp:lastModifiedBy>neha basnet</cp:lastModifiedBy>
  <cp:revision>16</cp:revision>
  <dcterms:created xsi:type="dcterms:W3CDTF">2006-08-16T00:00:00Z</dcterms:created>
  <dcterms:modified xsi:type="dcterms:W3CDTF">2025-01-16T06:59:37Z</dcterms:modified>
  <dc:identifier>DAGbKbPED_8</dc:identifier>
</cp:coreProperties>
</file>